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74" r:id="rId5"/>
  </p:sldMasterIdLst>
  <p:notesMasterIdLst>
    <p:notesMasterId r:id="rId56"/>
  </p:notesMasterIdLst>
  <p:handoutMasterIdLst>
    <p:handoutMasterId r:id="rId57"/>
  </p:handoutMasterIdLst>
  <p:sldIdLst>
    <p:sldId id="327" r:id="rId6"/>
    <p:sldId id="330" r:id="rId7"/>
    <p:sldId id="331" r:id="rId8"/>
    <p:sldId id="332" r:id="rId9"/>
    <p:sldId id="298" r:id="rId10"/>
    <p:sldId id="262" r:id="rId11"/>
    <p:sldId id="333" r:id="rId12"/>
    <p:sldId id="263" r:id="rId13"/>
    <p:sldId id="299" r:id="rId14"/>
    <p:sldId id="302" r:id="rId15"/>
    <p:sldId id="264" r:id="rId16"/>
    <p:sldId id="266" r:id="rId17"/>
    <p:sldId id="265" r:id="rId18"/>
    <p:sldId id="276" r:id="rId19"/>
    <p:sldId id="303" r:id="rId20"/>
    <p:sldId id="293" r:id="rId21"/>
    <p:sldId id="277" r:id="rId22"/>
    <p:sldId id="334" r:id="rId23"/>
    <p:sldId id="335"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D1B"/>
    <a:srgbClr val="121619"/>
    <a:srgbClr val="0948CB"/>
    <a:srgbClr val="0B49CB"/>
    <a:srgbClr val="F2F4F8"/>
    <a:srgbClr val="1C7DDB"/>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6E4AFB-D8B6-494A-838B-DF00DE600667}" v="178" dt="2022-08-16T22:44:16.71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Mansi Srivastava" userId="ab96b35e5031c6a1" providerId="LiveId" clId="{D06E4AFB-D8B6-494A-838B-DF00DE600667}"/>
    <pc:docChg chg="undo redo custSel addSld delSld modSld">
      <pc:chgData name="Mansi Srivastava" userId="ab96b35e5031c6a1" providerId="LiveId" clId="{D06E4AFB-D8B6-494A-838B-DF00DE600667}" dt="2022-08-16T22:45:52.346" v="12873" actId="207"/>
      <pc:docMkLst>
        <pc:docMk/>
      </pc:docMkLst>
      <pc:sldChg chg="addSp delSp modSp mod">
        <pc:chgData name="Mansi Srivastava" userId="ab96b35e5031c6a1" providerId="LiveId" clId="{D06E4AFB-D8B6-494A-838B-DF00DE600667}" dt="2022-08-15T09:46:01.694" v="1910" actId="27636"/>
        <pc:sldMkLst>
          <pc:docMk/>
          <pc:sldMk cId="1553432724" sldId="262"/>
        </pc:sldMkLst>
        <pc:spChg chg="add del">
          <ac:chgData name="Mansi Srivastava" userId="ab96b35e5031c6a1" providerId="LiveId" clId="{D06E4AFB-D8B6-494A-838B-DF00DE600667}" dt="2022-08-15T09:13:36.391" v="1498"/>
          <ac:spMkLst>
            <pc:docMk/>
            <pc:sldMk cId="1553432724" sldId="262"/>
            <ac:spMk id="2" creationId="{99164FC8-EAF7-048C-0916-4A92C04A3629}"/>
          </ac:spMkLst>
        </pc:spChg>
        <pc:spChg chg="add del mod">
          <ac:chgData name="Mansi Srivastava" userId="ab96b35e5031c6a1" providerId="LiveId" clId="{D06E4AFB-D8B6-494A-838B-DF00DE600667}" dt="2022-08-15T09:13:32.349" v="1497"/>
          <ac:spMkLst>
            <pc:docMk/>
            <pc:sldMk cId="1553432724" sldId="262"/>
            <ac:spMk id="3" creationId="{8F8229F7-C90E-5A59-1668-01B11A979A7A}"/>
          </ac:spMkLst>
        </pc:spChg>
        <pc:spChg chg="mod">
          <ac:chgData name="Mansi Srivastava" userId="ab96b35e5031c6a1" providerId="LiveId" clId="{D06E4AFB-D8B6-494A-838B-DF00DE600667}" dt="2022-08-15T09:25:30.407" v="1642"/>
          <ac:spMkLst>
            <pc:docMk/>
            <pc:sldMk cId="1553432724" sldId="262"/>
            <ac:spMk id="4" creationId="{B892CF01-5F8F-9D43-96B9-A581954BA94A}"/>
          </ac:spMkLst>
        </pc:spChg>
        <pc:spChg chg="mod">
          <ac:chgData name="Mansi Srivastava" userId="ab96b35e5031c6a1" providerId="LiveId" clId="{D06E4AFB-D8B6-494A-838B-DF00DE600667}" dt="2022-08-15T09:46:01.694" v="1910" actId="27636"/>
          <ac:spMkLst>
            <pc:docMk/>
            <pc:sldMk cId="1553432724" sldId="262"/>
            <ac:spMk id="7" creationId="{0BFEC426-B615-E549-83E5-140FD588BC64}"/>
          </ac:spMkLst>
        </pc:spChg>
      </pc:sldChg>
      <pc:sldChg chg="modSp mod">
        <pc:chgData name="Mansi Srivastava" userId="ab96b35e5031c6a1" providerId="LiveId" clId="{D06E4AFB-D8B6-494A-838B-DF00DE600667}" dt="2022-08-15T09:49:44.631" v="1968" actId="27636"/>
        <pc:sldMkLst>
          <pc:docMk/>
          <pc:sldMk cId="3288665831" sldId="263"/>
        </pc:sldMkLst>
        <pc:spChg chg="mod">
          <ac:chgData name="Mansi Srivastava" userId="ab96b35e5031c6a1" providerId="LiveId" clId="{D06E4AFB-D8B6-494A-838B-DF00DE600667}" dt="2022-08-15T09:49:44.631" v="1968" actId="27636"/>
          <ac:spMkLst>
            <pc:docMk/>
            <pc:sldMk cId="3288665831" sldId="263"/>
            <ac:spMk id="5" creationId="{1B07C49E-AFFC-EC46-8930-E4D428F5F943}"/>
          </ac:spMkLst>
        </pc:spChg>
        <pc:spChg chg="mod">
          <ac:chgData name="Mansi Srivastava" userId="ab96b35e5031c6a1" providerId="LiveId" clId="{D06E4AFB-D8B6-494A-838B-DF00DE600667}" dt="2022-08-15T09:25:30.407" v="1642"/>
          <ac:spMkLst>
            <pc:docMk/>
            <pc:sldMk cId="3288665831" sldId="263"/>
            <ac:spMk id="6" creationId="{772D0411-8FF8-C540-84AE-DBA0703D368C}"/>
          </ac:spMkLst>
        </pc:spChg>
      </pc:sldChg>
      <pc:sldChg chg="addSp delSp modSp mod">
        <pc:chgData name="Mansi Srivastava" userId="ab96b35e5031c6a1" providerId="LiveId" clId="{D06E4AFB-D8B6-494A-838B-DF00DE600667}" dt="2022-08-15T15:53:52.900" v="3916" actId="1076"/>
        <pc:sldMkLst>
          <pc:docMk/>
          <pc:sldMk cId="2987552906" sldId="264"/>
        </pc:sldMkLst>
        <pc:spChg chg="add del mod">
          <ac:chgData name="Mansi Srivastava" userId="ab96b35e5031c6a1" providerId="LiveId" clId="{D06E4AFB-D8B6-494A-838B-DF00DE600667}" dt="2022-08-15T15:22:02.425" v="3246" actId="22"/>
          <ac:spMkLst>
            <pc:docMk/>
            <pc:sldMk cId="2987552906" sldId="264"/>
            <ac:spMk id="3" creationId="{1185AA87-DE16-6E0A-6E9E-5B3471B6D55C}"/>
          </ac:spMkLst>
        </pc:spChg>
        <pc:spChg chg="mod">
          <ac:chgData name="Mansi Srivastava" userId="ab96b35e5031c6a1" providerId="LiveId" clId="{D06E4AFB-D8B6-494A-838B-DF00DE600667}" dt="2022-08-15T09:25:30.407" v="1642"/>
          <ac:spMkLst>
            <pc:docMk/>
            <pc:sldMk cId="2987552906" sldId="264"/>
            <ac:spMk id="4" creationId="{EE021CA9-7CB7-1046-8FA0-21F127C19A59}"/>
          </ac:spMkLst>
        </pc:spChg>
        <pc:spChg chg="mod">
          <ac:chgData name="Mansi Srivastava" userId="ab96b35e5031c6a1" providerId="LiveId" clId="{D06E4AFB-D8B6-494A-838B-DF00DE600667}" dt="2022-08-15T15:53:33.166" v="3911" actId="27636"/>
          <ac:spMkLst>
            <pc:docMk/>
            <pc:sldMk cId="2987552906" sldId="264"/>
            <ac:spMk id="5" creationId="{1B07C49E-AFFC-EC46-8930-E4D428F5F943}"/>
          </ac:spMkLst>
        </pc:spChg>
        <pc:spChg chg="add del">
          <ac:chgData name="Mansi Srivastava" userId="ab96b35e5031c6a1" providerId="LiveId" clId="{D06E4AFB-D8B6-494A-838B-DF00DE600667}" dt="2022-08-15T15:23:35.498" v="3264" actId="22"/>
          <ac:spMkLst>
            <pc:docMk/>
            <pc:sldMk cId="2987552906" sldId="264"/>
            <ac:spMk id="7" creationId="{4CFA7364-652B-7796-0215-F3A145719BB2}"/>
          </ac:spMkLst>
        </pc:spChg>
        <pc:spChg chg="add mod">
          <ac:chgData name="Mansi Srivastava" userId="ab96b35e5031c6a1" providerId="LiveId" clId="{D06E4AFB-D8B6-494A-838B-DF00DE600667}" dt="2022-08-15T15:53:41.086" v="3912" actId="1076"/>
          <ac:spMkLst>
            <pc:docMk/>
            <pc:sldMk cId="2987552906" sldId="264"/>
            <ac:spMk id="9" creationId="{55BDE865-CD55-74C7-C363-A582CCA936E4}"/>
          </ac:spMkLst>
        </pc:spChg>
        <pc:spChg chg="add mod">
          <ac:chgData name="Mansi Srivastava" userId="ab96b35e5031c6a1" providerId="LiveId" clId="{D06E4AFB-D8B6-494A-838B-DF00DE600667}" dt="2022-08-15T15:53:45.105" v="3913" actId="1076"/>
          <ac:spMkLst>
            <pc:docMk/>
            <pc:sldMk cId="2987552906" sldId="264"/>
            <ac:spMk id="10" creationId="{72890BF3-BC75-7C6F-9E85-C7D1073F73BF}"/>
          </ac:spMkLst>
        </pc:spChg>
        <pc:spChg chg="add mod">
          <ac:chgData name="Mansi Srivastava" userId="ab96b35e5031c6a1" providerId="LiveId" clId="{D06E4AFB-D8B6-494A-838B-DF00DE600667}" dt="2022-08-15T15:53:46.746" v="3914" actId="1076"/>
          <ac:spMkLst>
            <pc:docMk/>
            <pc:sldMk cId="2987552906" sldId="264"/>
            <ac:spMk id="11" creationId="{5F39F1EF-790A-0A22-BB54-7594E10E3558}"/>
          </ac:spMkLst>
        </pc:spChg>
        <pc:spChg chg="add mod">
          <ac:chgData name="Mansi Srivastava" userId="ab96b35e5031c6a1" providerId="LiveId" clId="{D06E4AFB-D8B6-494A-838B-DF00DE600667}" dt="2022-08-15T15:53:52.900" v="3916" actId="1076"/>
          <ac:spMkLst>
            <pc:docMk/>
            <pc:sldMk cId="2987552906" sldId="264"/>
            <ac:spMk id="12" creationId="{1405442E-8596-48AC-4771-AFF70119351F}"/>
          </ac:spMkLst>
        </pc:spChg>
        <pc:spChg chg="add mod">
          <ac:chgData name="Mansi Srivastava" userId="ab96b35e5031c6a1" providerId="LiveId" clId="{D06E4AFB-D8B6-494A-838B-DF00DE600667}" dt="2022-08-15T15:53:49.526" v="3915" actId="1076"/>
          <ac:spMkLst>
            <pc:docMk/>
            <pc:sldMk cId="2987552906" sldId="264"/>
            <ac:spMk id="13" creationId="{738EAFBD-2CA8-F7E6-581F-078FFF68D2E5}"/>
          </ac:spMkLst>
        </pc:spChg>
      </pc:sldChg>
      <pc:sldChg chg="modSp mod">
        <pc:chgData name="Mansi Srivastava" userId="ab96b35e5031c6a1" providerId="LiveId" clId="{D06E4AFB-D8B6-494A-838B-DF00DE600667}" dt="2022-08-16T07:00:20.759" v="5865" actId="20577"/>
        <pc:sldMkLst>
          <pc:docMk/>
          <pc:sldMk cId="1578726356" sldId="265"/>
        </pc:sldMkLst>
        <pc:spChg chg="mod">
          <ac:chgData name="Mansi Srivastava" userId="ab96b35e5031c6a1" providerId="LiveId" clId="{D06E4AFB-D8B6-494A-838B-DF00DE600667}" dt="2022-08-15T16:17:07.452" v="4351" actId="27636"/>
          <ac:spMkLst>
            <pc:docMk/>
            <pc:sldMk cId="1578726356" sldId="265"/>
            <ac:spMk id="3" creationId="{32405FDA-CB27-4506-BA80-B7DD00CB25C5}"/>
          </ac:spMkLst>
        </pc:spChg>
        <pc:spChg chg="mod">
          <ac:chgData name="Mansi Srivastava" userId="ab96b35e5031c6a1" providerId="LiveId" clId="{D06E4AFB-D8B6-494A-838B-DF00DE600667}" dt="2022-08-15T09:25:30.407" v="1642"/>
          <ac:spMkLst>
            <pc:docMk/>
            <pc:sldMk cId="1578726356" sldId="265"/>
            <ac:spMk id="4" creationId="{617B1B70-690D-5945-90C2-196E1304B45D}"/>
          </ac:spMkLst>
        </pc:spChg>
        <pc:spChg chg="mod">
          <ac:chgData name="Mansi Srivastava" userId="ab96b35e5031c6a1" providerId="LiveId" clId="{D06E4AFB-D8B6-494A-838B-DF00DE600667}" dt="2022-08-16T07:00:20.759" v="5865" actId="20577"/>
          <ac:spMkLst>
            <pc:docMk/>
            <pc:sldMk cId="1578726356" sldId="265"/>
            <ac:spMk id="5" creationId="{1B07C49E-AFFC-EC46-8930-E4D428F5F943}"/>
          </ac:spMkLst>
        </pc:spChg>
      </pc:sldChg>
      <pc:sldChg chg="modSp mod">
        <pc:chgData name="Mansi Srivastava" userId="ab96b35e5031c6a1" providerId="LiveId" clId="{D06E4AFB-D8B6-494A-838B-DF00DE600667}" dt="2022-08-15T16:04:53.522" v="4162" actId="207"/>
        <pc:sldMkLst>
          <pc:docMk/>
          <pc:sldMk cId="779971636" sldId="266"/>
        </pc:sldMkLst>
        <pc:spChg chg="mod">
          <ac:chgData name="Mansi Srivastava" userId="ab96b35e5031c6a1" providerId="LiveId" clId="{D06E4AFB-D8B6-494A-838B-DF00DE600667}" dt="2022-08-15T09:25:30.407" v="1642"/>
          <ac:spMkLst>
            <pc:docMk/>
            <pc:sldMk cId="779971636" sldId="266"/>
            <ac:spMk id="4" creationId="{2C4E03D3-761E-7549-A4C6-7E585EBC4F01}"/>
          </ac:spMkLst>
        </pc:spChg>
        <pc:spChg chg="mod">
          <ac:chgData name="Mansi Srivastava" userId="ab96b35e5031c6a1" providerId="LiveId" clId="{D06E4AFB-D8B6-494A-838B-DF00DE600667}" dt="2022-08-15T16:04:53.522" v="4162" actId="207"/>
          <ac:spMkLst>
            <pc:docMk/>
            <pc:sldMk cId="779971636" sldId="266"/>
            <ac:spMk id="5" creationId="{1B07C49E-AFFC-EC46-8930-E4D428F5F943}"/>
          </ac:spMkLst>
        </pc:spChg>
      </pc:sldChg>
      <pc:sldChg chg="addSp delSp modSp mod">
        <pc:chgData name="Mansi Srivastava" userId="ab96b35e5031c6a1" providerId="LiveId" clId="{D06E4AFB-D8B6-494A-838B-DF00DE600667}" dt="2022-08-16T09:53:23.569" v="7367" actId="1076"/>
        <pc:sldMkLst>
          <pc:docMk/>
          <pc:sldMk cId="3865605948" sldId="269"/>
        </pc:sldMkLst>
        <pc:spChg chg="mod">
          <ac:chgData name="Mansi Srivastava" userId="ab96b35e5031c6a1" providerId="LiveId" clId="{D06E4AFB-D8B6-494A-838B-DF00DE600667}" dt="2022-08-16T09:53:13.832" v="7365" actId="255"/>
          <ac:spMkLst>
            <pc:docMk/>
            <pc:sldMk cId="3865605948" sldId="269"/>
            <ac:spMk id="3" creationId="{373827F3-F386-AA4E-80ED-D86DEF8C158D}"/>
          </ac:spMkLst>
        </pc:spChg>
        <pc:spChg chg="mod">
          <ac:chgData name="Mansi Srivastava" userId="ab96b35e5031c6a1" providerId="LiveId" clId="{D06E4AFB-D8B6-494A-838B-DF00DE600667}" dt="2022-08-15T09:25:30.407" v="1642"/>
          <ac:spMkLst>
            <pc:docMk/>
            <pc:sldMk cId="3865605948" sldId="269"/>
            <ac:spMk id="5" creationId="{31BF7889-073A-E045-A3F2-45D63BD0FDC0}"/>
          </ac:spMkLst>
        </pc:spChg>
        <pc:picChg chg="add mod">
          <ac:chgData name="Mansi Srivastava" userId="ab96b35e5031c6a1" providerId="LiveId" clId="{D06E4AFB-D8B6-494A-838B-DF00DE600667}" dt="2022-08-16T09:53:23.569" v="7367" actId="1076"/>
          <ac:picMkLst>
            <pc:docMk/>
            <pc:sldMk cId="3865605948" sldId="269"/>
            <ac:picMk id="2" creationId="{67AB7431-EBAF-CD35-943C-E2C358C6192F}"/>
          </ac:picMkLst>
        </pc:picChg>
        <pc:picChg chg="add del mod">
          <ac:chgData name="Mansi Srivastava" userId="ab96b35e5031c6a1" providerId="LiveId" clId="{D06E4AFB-D8B6-494A-838B-DF00DE600667}" dt="2022-08-16T08:17:35.969" v="6032" actId="478"/>
          <ac:picMkLst>
            <pc:docMk/>
            <pc:sldMk cId="3865605948" sldId="269"/>
            <ac:picMk id="1026" creationId="{4D058D51-7F79-F67E-5475-DDA58F35F3A1}"/>
          </ac:picMkLst>
        </pc:picChg>
      </pc:sldChg>
      <pc:sldChg chg="addSp modSp mod">
        <pc:chgData name="Mansi Srivastava" userId="ab96b35e5031c6a1" providerId="LiveId" clId="{D06E4AFB-D8B6-494A-838B-DF00DE600667}" dt="2022-08-16T11:34:08.827" v="8850" actId="207"/>
        <pc:sldMkLst>
          <pc:docMk/>
          <pc:sldMk cId="2727850971" sldId="270"/>
        </pc:sldMkLst>
        <pc:spChg chg="mod">
          <ac:chgData name="Mansi Srivastava" userId="ab96b35e5031c6a1" providerId="LiveId" clId="{D06E4AFB-D8B6-494A-838B-DF00DE600667}" dt="2022-08-15T09:25:30.407" v="1642"/>
          <ac:spMkLst>
            <pc:docMk/>
            <pc:sldMk cId="2727850971" sldId="270"/>
            <ac:spMk id="4" creationId="{D528596A-0847-664A-9D47-5096383E5E09}"/>
          </ac:spMkLst>
        </pc:spChg>
        <pc:spChg chg="mod">
          <ac:chgData name="Mansi Srivastava" userId="ab96b35e5031c6a1" providerId="LiveId" clId="{D06E4AFB-D8B6-494A-838B-DF00DE600667}" dt="2022-08-16T11:34:08.827" v="8850" actId="207"/>
          <ac:spMkLst>
            <pc:docMk/>
            <pc:sldMk cId="2727850971" sldId="270"/>
            <ac:spMk id="5" creationId="{1B07C49E-AFFC-EC46-8930-E4D428F5F943}"/>
          </ac:spMkLst>
        </pc:spChg>
        <pc:spChg chg="add mod">
          <ac:chgData name="Mansi Srivastava" userId="ab96b35e5031c6a1" providerId="LiveId" clId="{D06E4AFB-D8B6-494A-838B-DF00DE600667}" dt="2022-08-16T10:49:33.733" v="8287" actId="14861"/>
          <ac:spMkLst>
            <pc:docMk/>
            <pc:sldMk cId="2727850971" sldId="270"/>
            <ac:spMk id="7" creationId="{F287851F-F9AE-24E3-ABE7-EF709812AF0E}"/>
          </ac:spMkLst>
        </pc:spChg>
        <pc:picChg chg="add mod">
          <ac:chgData name="Mansi Srivastava" userId="ab96b35e5031c6a1" providerId="LiveId" clId="{D06E4AFB-D8B6-494A-838B-DF00DE600667}" dt="2022-08-16T10:48:02.498" v="8270" actId="1076"/>
          <ac:picMkLst>
            <pc:docMk/>
            <pc:sldMk cId="2727850971" sldId="270"/>
            <ac:picMk id="6" creationId="{E933EC1A-A1C4-12F9-FFC9-58E85690F2CE}"/>
          </ac:picMkLst>
        </pc:picChg>
      </pc:sldChg>
      <pc:sldChg chg="modSp mod">
        <pc:chgData name="Mansi Srivastava" userId="ab96b35e5031c6a1" providerId="LiveId" clId="{D06E4AFB-D8B6-494A-838B-DF00DE600667}" dt="2022-08-16T21:12:43.927" v="11635" actId="207"/>
        <pc:sldMkLst>
          <pc:docMk/>
          <pc:sldMk cId="1630123617" sldId="274"/>
        </pc:sldMkLst>
        <pc:spChg chg="mod">
          <ac:chgData name="Mansi Srivastava" userId="ab96b35e5031c6a1" providerId="LiveId" clId="{D06E4AFB-D8B6-494A-838B-DF00DE600667}" dt="2022-08-15T09:25:30.407" v="1642"/>
          <ac:spMkLst>
            <pc:docMk/>
            <pc:sldMk cId="1630123617" sldId="274"/>
            <ac:spMk id="4" creationId="{8DA56319-AADE-D741-AA33-1311B7CA8C0C}"/>
          </ac:spMkLst>
        </pc:spChg>
        <pc:spChg chg="mod">
          <ac:chgData name="Mansi Srivastava" userId="ab96b35e5031c6a1" providerId="LiveId" clId="{D06E4AFB-D8B6-494A-838B-DF00DE600667}" dt="2022-08-16T21:12:43.927" v="11635" actId="207"/>
          <ac:spMkLst>
            <pc:docMk/>
            <pc:sldMk cId="1630123617" sldId="274"/>
            <ac:spMk id="5" creationId="{28684E62-A9F8-4E7A-AB01-78893062A1B4}"/>
          </ac:spMkLst>
        </pc:spChg>
      </pc:sldChg>
      <pc:sldChg chg="modSp mod">
        <pc:chgData name="Mansi Srivastava" userId="ab96b35e5031c6a1" providerId="LiveId" clId="{D06E4AFB-D8B6-494A-838B-DF00DE600667}" dt="2022-08-16T21:18:46.109" v="11725" actId="313"/>
        <pc:sldMkLst>
          <pc:docMk/>
          <pc:sldMk cId="3410008520" sldId="275"/>
        </pc:sldMkLst>
        <pc:spChg chg="mod">
          <ac:chgData name="Mansi Srivastava" userId="ab96b35e5031c6a1" providerId="LiveId" clId="{D06E4AFB-D8B6-494A-838B-DF00DE600667}" dt="2022-08-16T21:18:46.109" v="11725" actId="313"/>
          <ac:spMkLst>
            <pc:docMk/>
            <pc:sldMk cId="3410008520" sldId="275"/>
            <ac:spMk id="5" creationId="{28684E62-A9F8-4E7A-AB01-78893062A1B4}"/>
          </ac:spMkLst>
        </pc:spChg>
        <pc:spChg chg="mod">
          <ac:chgData name="Mansi Srivastava" userId="ab96b35e5031c6a1" providerId="LiveId" clId="{D06E4AFB-D8B6-494A-838B-DF00DE600667}" dt="2022-08-15T09:25:30.407" v="1642"/>
          <ac:spMkLst>
            <pc:docMk/>
            <pc:sldMk cId="3410008520" sldId="275"/>
            <ac:spMk id="6" creationId="{E7525D5A-386D-C541-9D42-BBDEA82289E4}"/>
          </ac:spMkLst>
        </pc:spChg>
      </pc:sldChg>
      <pc:sldChg chg="modSp mod">
        <pc:chgData name="Mansi Srivastava" userId="ab96b35e5031c6a1" providerId="LiveId" clId="{D06E4AFB-D8B6-494A-838B-DF00DE600667}" dt="2022-08-15T16:39:01.879" v="4904" actId="255"/>
        <pc:sldMkLst>
          <pc:docMk/>
          <pc:sldMk cId="148114319" sldId="276"/>
        </pc:sldMkLst>
        <pc:spChg chg="mod">
          <ac:chgData name="Mansi Srivastava" userId="ab96b35e5031c6a1" providerId="LiveId" clId="{D06E4AFB-D8B6-494A-838B-DF00DE600667}" dt="2022-08-15T09:25:30.407" v="1642"/>
          <ac:spMkLst>
            <pc:docMk/>
            <pc:sldMk cId="148114319" sldId="276"/>
            <ac:spMk id="4" creationId="{9ADB26FF-76AA-124F-92D8-C93C45D216A8}"/>
          </ac:spMkLst>
        </pc:spChg>
        <pc:spChg chg="mod">
          <ac:chgData name="Mansi Srivastava" userId="ab96b35e5031c6a1" providerId="LiveId" clId="{D06E4AFB-D8B6-494A-838B-DF00DE600667}" dt="2022-08-15T16:39:01.879" v="4904" actId="255"/>
          <ac:spMkLst>
            <pc:docMk/>
            <pc:sldMk cId="148114319" sldId="276"/>
            <ac:spMk id="5" creationId="{1B07C49E-AFFC-EC46-8930-E4D428F5F943}"/>
          </ac:spMkLst>
        </pc:spChg>
      </pc:sldChg>
      <pc:sldChg chg="modSp mod">
        <pc:chgData name="Mansi Srivastava" userId="ab96b35e5031c6a1" providerId="LiveId" clId="{D06E4AFB-D8B6-494A-838B-DF00DE600667}" dt="2022-08-15T18:53:06.464" v="5783" actId="27636"/>
        <pc:sldMkLst>
          <pc:docMk/>
          <pc:sldMk cId="321008965" sldId="277"/>
        </pc:sldMkLst>
        <pc:spChg chg="mod">
          <ac:chgData name="Mansi Srivastava" userId="ab96b35e5031c6a1" providerId="LiveId" clId="{D06E4AFB-D8B6-494A-838B-DF00DE600667}" dt="2022-08-15T09:25:30.407" v="1642"/>
          <ac:spMkLst>
            <pc:docMk/>
            <pc:sldMk cId="321008965" sldId="277"/>
            <ac:spMk id="4" creationId="{3D45C363-925C-9E48-86B0-27D7D36E50D6}"/>
          </ac:spMkLst>
        </pc:spChg>
        <pc:spChg chg="mod">
          <ac:chgData name="Mansi Srivastava" userId="ab96b35e5031c6a1" providerId="LiveId" clId="{D06E4AFB-D8B6-494A-838B-DF00DE600667}" dt="2022-08-15T18:53:06.464" v="5783" actId="27636"/>
          <ac:spMkLst>
            <pc:docMk/>
            <pc:sldMk cId="321008965" sldId="277"/>
            <ac:spMk id="8" creationId="{C7B9C153-C85C-3240-8E7E-523FBC004564}"/>
          </ac:spMkLst>
        </pc:spChg>
      </pc:sldChg>
      <pc:sldChg chg="addSp modSp mod">
        <pc:chgData name="Mansi Srivastava" userId="ab96b35e5031c6a1" providerId="LiveId" clId="{D06E4AFB-D8B6-494A-838B-DF00DE600667}" dt="2022-08-16T20:45:53.540" v="11073" actId="20577"/>
        <pc:sldMkLst>
          <pc:docMk/>
          <pc:sldMk cId="2459446073" sldId="289"/>
        </pc:sldMkLst>
        <pc:spChg chg="mod">
          <ac:chgData name="Mansi Srivastava" userId="ab96b35e5031c6a1" providerId="LiveId" clId="{D06E4AFB-D8B6-494A-838B-DF00DE600667}" dt="2022-08-15T09:25:30.407" v="1642"/>
          <ac:spMkLst>
            <pc:docMk/>
            <pc:sldMk cId="2459446073" sldId="289"/>
            <ac:spMk id="4" creationId="{336C985E-BCEF-DD49-BB47-C4649A79F0D8}"/>
          </ac:spMkLst>
        </pc:spChg>
        <pc:spChg chg="mod">
          <ac:chgData name="Mansi Srivastava" userId="ab96b35e5031c6a1" providerId="LiveId" clId="{D06E4AFB-D8B6-494A-838B-DF00DE600667}" dt="2022-08-16T20:45:53.540" v="11073" actId="20577"/>
          <ac:spMkLst>
            <pc:docMk/>
            <pc:sldMk cId="2459446073" sldId="289"/>
            <ac:spMk id="5" creationId="{1B07C49E-AFFC-EC46-8930-E4D428F5F943}"/>
          </ac:spMkLst>
        </pc:spChg>
        <pc:picChg chg="add mod">
          <ac:chgData name="Mansi Srivastava" userId="ab96b35e5031c6a1" providerId="LiveId" clId="{D06E4AFB-D8B6-494A-838B-DF00DE600667}" dt="2022-08-16T20:40:29.011" v="10689" actId="1076"/>
          <ac:picMkLst>
            <pc:docMk/>
            <pc:sldMk cId="2459446073" sldId="289"/>
            <ac:picMk id="2" creationId="{E0807E4C-E218-3F6D-F675-0C704E056349}"/>
          </ac:picMkLst>
        </pc:picChg>
      </pc:sldChg>
      <pc:sldChg chg="addSp delSp modSp mod">
        <pc:chgData name="Mansi Srivastava" userId="ab96b35e5031c6a1" providerId="LiveId" clId="{D06E4AFB-D8B6-494A-838B-DF00DE600667}" dt="2022-08-16T07:00:43.284" v="5866" actId="14100"/>
        <pc:sldMkLst>
          <pc:docMk/>
          <pc:sldMk cId="1813711241" sldId="293"/>
        </pc:sldMkLst>
        <pc:spChg chg="add mod">
          <ac:chgData name="Mansi Srivastava" userId="ab96b35e5031c6a1" providerId="LiveId" clId="{D06E4AFB-D8B6-494A-838B-DF00DE600667}" dt="2022-08-15T18:37:30.952" v="5559" actId="339"/>
          <ac:spMkLst>
            <pc:docMk/>
            <pc:sldMk cId="1813711241" sldId="293"/>
            <ac:spMk id="2" creationId="{486B6CD6-D398-4859-BF38-955B24DE84BF}"/>
          </ac:spMkLst>
        </pc:spChg>
        <pc:spChg chg="mod">
          <ac:chgData name="Mansi Srivastava" userId="ab96b35e5031c6a1" providerId="LiveId" clId="{D06E4AFB-D8B6-494A-838B-DF00DE600667}" dt="2022-08-15T09:25:30.407" v="1642"/>
          <ac:spMkLst>
            <pc:docMk/>
            <pc:sldMk cId="1813711241" sldId="293"/>
            <ac:spMk id="4" creationId="{8F1B08F2-C4AD-A440-BB78-A0625E28887A}"/>
          </ac:spMkLst>
        </pc:spChg>
        <pc:spChg chg="mod">
          <ac:chgData name="Mansi Srivastava" userId="ab96b35e5031c6a1" providerId="LiveId" clId="{D06E4AFB-D8B6-494A-838B-DF00DE600667}" dt="2022-08-16T07:00:43.284" v="5866" actId="14100"/>
          <ac:spMkLst>
            <pc:docMk/>
            <pc:sldMk cId="1813711241" sldId="293"/>
            <ac:spMk id="5" creationId="{1B07C49E-AFFC-EC46-8930-E4D428F5F943}"/>
          </ac:spMkLst>
        </pc:spChg>
        <pc:spChg chg="add mod">
          <ac:chgData name="Mansi Srivastava" userId="ab96b35e5031c6a1" providerId="LiveId" clId="{D06E4AFB-D8B6-494A-838B-DF00DE600667}" dt="2022-08-15T18:37:39.354" v="5561" actId="14861"/>
          <ac:spMkLst>
            <pc:docMk/>
            <pc:sldMk cId="1813711241" sldId="293"/>
            <ac:spMk id="6" creationId="{D451C7C7-E4DF-BB75-CB31-2A5DFA14556D}"/>
          </ac:spMkLst>
        </pc:spChg>
        <pc:spChg chg="add mod">
          <ac:chgData name="Mansi Srivastava" userId="ab96b35e5031c6a1" providerId="LiveId" clId="{D06E4AFB-D8B6-494A-838B-DF00DE600667}" dt="2022-08-15T18:38:03.169" v="5569" actId="14861"/>
          <ac:spMkLst>
            <pc:docMk/>
            <pc:sldMk cId="1813711241" sldId="293"/>
            <ac:spMk id="7" creationId="{75964444-ED2E-6758-D28B-F952DB220675}"/>
          </ac:spMkLst>
        </pc:spChg>
        <pc:spChg chg="add mod">
          <ac:chgData name="Mansi Srivastava" userId="ab96b35e5031c6a1" providerId="LiveId" clId="{D06E4AFB-D8B6-494A-838B-DF00DE600667}" dt="2022-08-15T18:37:53.454" v="5565" actId="339"/>
          <ac:spMkLst>
            <pc:docMk/>
            <pc:sldMk cId="1813711241" sldId="293"/>
            <ac:spMk id="8" creationId="{BB40A3F9-1088-85DA-42AE-4CAAE967545B}"/>
          </ac:spMkLst>
        </pc:spChg>
        <pc:spChg chg="add mod">
          <ac:chgData name="Mansi Srivastava" userId="ab96b35e5031c6a1" providerId="LiveId" clId="{D06E4AFB-D8B6-494A-838B-DF00DE600667}" dt="2022-08-15T18:38:14.358" v="5573" actId="14861"/>
          <ac:spMkLst>
            <pc:docMk/>
            <pc:sldMk cId="1813711241" sldId="293"/>
            <ac:spMk id="9" creationId="{7E9778A3-2D02-D759-4189-ADC5430CD206}"/>
          </ac:spMkLst>
        </pc:spChg>
        <pc:spChg chg="add mod">
          <ac:chgData name="Mansi Srivastava" userId="ab96b35e5031c6a1" providerId="LiveId" clId="{D06E4AFB-D8B6-494A-838B-DF00DE600667}" dt="2022-08-15T18:38:28.259" v="5577" actId="14861"/>
          <ac:spMkLst>
            <pc:docMk/>
            <pc:sldMk cId="1813711241" sldId="293"/>
            <ac:spMk id="10" creationId="{57347645-7C5A-91B0-323A-AC270EDC3CB9}"/>
          </ac:spMkLst>
        </pc:spChg>
        <pc:spChg chg="add del">
          <ac:chgData name="Mansi Srivastava" userId="ab96b35e5031c6a1" providerId="LiveId" clId="{D06E4AFB-D8B6-494A-838B-DF00DE600667}" dt="2022-08-15T18:34:51.679" v="5531" actId="478"/>
          <ac:spMkLst>
            <pc:docMk/>
            <pc:sldMk cId="1813711241" sldId="293"/>
            <ac:spMk id="11" creationId="{6AABEED0-54B5-C801-1754-A8CC03C85721}"/>
          </ac:spMkLst>
        </pc:spChg>
        <pc:spChg chg="add mod">
          <ac:chgData name="Mansi Srivastava" userId="ab96b35e5031c6a1" providerId="LiveId" clId="{D06E4AFB-D8B6-494A-838B-DF00DE600667}" dt="2022-08-15T18:39:52.736" v="5585" actId="14861"/>
          <ac:spMkLst>
            <pc:docMk/>
            <pc:sldMk cId="1813711241" sldId="293"/>
            <ac:spMk id="12" creationId="{D6651921-940B-5FBE-D136-C971EC0FB069}"/>
          </ac:spMkLst>
        </pc:spChg>
        <pc:spChg chg="add mod">
          <ac:chgData name="Mansi Srivastava" userId="ab96b35e5031c6a1" providerId="LiveId" clId="{D06E4AFB-D8B6-494A-838B-DF00DE600667}" dt="2022-08-15T18:38:56.705" v="5580" actId="339"/>
          <ac:spMkLst>
            <pc:docMk/>
            <pc:sldMk cId="1813711241" sldId="293"/>
            <ac:spMk id="13" creationId="{CD606F9F-8DDC-3BDD-7A35-B9CC1B488B04}"/>
          </ac:spMkLst>
        </pc:spChg>
        <pc:spChg chg="add mod">
          <ac:chgData name="Mansi Srivastava" userId="ab96b35e5031c6a1" providerId="LiveId" clId="{D06E4AFB-D8B6-494A-838B-DF00DE600667}" dt="2022-08-15T18:40:06.331" v="5587" actId="14861"/>
          <ac:spMkLst>
            <pc:docMk/>
            <pc:sldMk cId="1813711241" sldId="293"/>
            <ac:spMk id="14" creationId="{4DDF011A-82DF-0E08-AD87-797B940295CD}"/>
          </ac:spMkLst>
        </pc:spChg>
        <pc:spChg chg="add mod">
          <ac:chgData name="Mansi Srivastava" userId="ab96b35e5031c6a1" providerId="LiveId" clId="{D06E4AFB-D8B6-494A-838B-DF00DE600667}" dt="2022-08-15T18:40:17.607" v="5589" actId="14861"/>
          <ac:spMkLst>
            <pc:docMk/>
            <pc:sldMk cId="1813711241" sldId="293"/>
            <ac:spMk id="15" creationId="{34113D58-2FB0-0AC0-ECEF-1CC14C1FEEE8}"/>
          </ac:spMkLst>
        </pc:spChg>
        <pc:spChg chg="add mod">
          <ac:chgData name="Mansi Srivastava" userId="ab96b35e5031c6a1" providerId="LiveId" clId="{D06E4AFB-D8B6-494A-838B-DF00DE600667}" dt="2022-08-15T18:40:31.250" v="5591" actId="14861"/>
          <ac:spMkLst>
            <pc:docMk/>
            <pc:sldMk cId="1813711241" sldId="293"/>
            <ac:spMk id="16" creationId="{06F76021-9898-FE76-07E1-417976575C28}"/>
          </ac:spMkLst>
        </pc:spChg>
      </pc:sldChg>
      <pc:sldChg chg="addSp delSp modSp mod modClrScheme chgLayout">
        <pc:chgData name="Mansi Srivastava" userId="ab96b35e5031c6a1" providerId="LiveId" clId="{D06E4AFB-D8B6-494A-838B-DF00DE600667}" dt="2022-08-16T19:32:09.895" v="10061" actId="207"/>
        <pc:sldMkLst>
          <pc:docMk/>
          <pc:sldMk cId="981671777" sldId="296"/>
        </pc:sldMkLst>
        <pc:spChg chg="mod">
          <ac:chgData name="Mansi Srivastava" userId="ab96b35e5031c6a1" providerId="LiveId" clId="{D06E4AFB-D8B6-494A-838B-DF00DE600667}" dt="2022-08-16T19:21:28.055" v="9836" actId="27636"/>
          <ac:spMkLst>
            <pc:docMk/>
            <pc:sldMk cId="981671777" sldId="296"/>
            <ac:spMk id="2" creationId="{54176327-8CC4-4356-8BBB-DC4965CE9857}"/>
          </ac:spMkLst>
        </pc:spChg>
        <pc:spChg chg="del mod ord">
          <ac:chgData name="Mansi Srivastava" userId="ab96b35e5031c6a1" providerId="LiveId" clId="{D06E4AFB-D8B6-494A-838B-DF00DE600667}" dt="2022-08-16T19:17:47.676" v="9773" actId="478"/>
          <ac:spMkLst>
            <pc:docMk/>
            <pc:sldMk cId="981671777" sldId="296"/>
            <ac:spMk id="3" creationId="{8C82F32A-22A5-0046-9FAC-5295E4FA5A12}"/>
          </ac:spMkLst>
        </pc:spChg>
        <pc:spChg chg="del mod">
          <ac:chgData name="Mansi Srivastava" userId="ab96b35e5031c6a1" providerId="LiveId" clId="{D06E4AFB-D8B6-494A-838B-DF00DE600667}" dt="2022-08-16T19:14:21.332" v="9719"/>
          <ac:spMkLst>
            <pc:docMk/>
            <pc:sldMk cId="981671777" sldId="296"/>
            <ac:spMk id="5" creationId="{85D9F803-CDBC-C74C-AF1B-2B5937D1C241}"/>
          </ac:spMkLst>
        </pc:spChg>
        <pc:spChg chg="add mod ord">
          <ac:chgData name="Mansi Srivastava" userId="ab96b35e5031c6a1" providerId="LiveId" clId="{D06E4AFB-D8B6-494A-838B-DF00DE600667}" dt="2022-08-16T19:21:11.776" v="9833" actId="14100"/>
          <ac:spMkLst>
            <pc:docMk/>
            <pc:sldMk cId="981671777" sldId="296"/>
            <ac:spMk id="10" creationId="{45762D08-A250-65D7-0BD7-40ED2CD693A7}"/>
          </ac:spMkLst>
        </pc:spChg>
        <pc:spChg chg="add del mod ord">
          <ac:chgData name="Mansi Srivastava" userId="ab96b35e5031c6a1" providerId="LiveId" clId="{D06E4AFB-D8B6-494A-838B-DF00DE600667}" dt="2022-08-16T19:32:09.895" v="10061" actId="207"/>
          <ac:spMkLst>
            <pc:docMk/>
            <pc:sldMk cId="981671777" sldId="296"/>
            <ac:spMk id="11" creationId="{ACDBB0EA-3C66-3F70-73CB-8BEB950CFCB0}"/>
          </ac:spMkLst>
        </pc:spChg>
        <pc:picChg chg="add del mod">
          <ac:chgData name="Mansi Srivastava" userId="ab96b35e5031c6a1" providerId="LiveId" clId="{D06E4AFB-D8B6-494A-838B-DF00DE600667}" dt="2022-08-16T19:17:34.348" v="9771" actId="478"/>
          <ac:picMkLst>
            <pc:docMk/>
            <pc:sldMk cId="981671777" sldId="296"/>
            <ac:picMk id="4" creationId="{3E5A7C2C-F702-C748-26FF-A110479FCDDC}"/>
          </ac:picMkLst>
        </pc:picChg>
        <pc:picChg chg="add del mod">
          <ac:chgData name="Mansi Srivastava" userId="ab96b35e5031c6a1" providerId="LiveId" clId="{D06E4AFB-D8B6-494A-838B-DF00DE600667}" dt="2022-08-16T19:17:32.720" v="9770" actId="478"/>
          <ac:picMkLst>
            <pc:docMk/>
            <pc:sldMk cId="981671777" sldId="296"/>
            <ac:picMk id="7" creationId="{4FB15B3A-71AE-C442-2888-DD809870C9E0}"/>
          </ac:picMkLst>
        </pc:picChg>
        <pc:picChg chg="add del mod">
          <ac:chgData name="Mansi Srivastava" userId="ab96b35e5031c6a1" providerId="LiveId" clId="{D06E4AFB-D8B6-494A-838B-DF00DE600667}" dt="2022-08-16T19:17:21.377" v="9759" actId="22"/>
          <ac:picMkLst>
            <pc:docMk/>
            <pc:sldMk cId="981671777" sldId="296"/>
            <ac:picMk id="9" creationId="{EE5C89A8-8592-E1E0-B3D2-3F3951ECD6AE}"/>
          </ac:picMkLst>
        </pc:picChg>
        <pc:picChg chg="add del mod ord">
          <ac:chgData name="Mansi Srivastava" userId="ab96b35e5031c6a1" providerId="LiveId" clId="{D06E4AFB-D8B6-494A-838B-DF00DE600667}" dt="2022-08-16T19:18:46.472" v="9785" actId="22"/>
          <ac:picMkLst>
            <pc:docMk/>
            <pc:sldMk cId="981671777" sldId="296"/>
            <ac:picMk id="13" creationId="{5825EF23-A499-C2E2-AF24-1DDF3AFEC01D}"/>
          </ac:picMkLst>
        </pc:picChg>
        <pc:picChg chg="add del mod ord">
          <ac:chgData name="Mansi Srivastava" userId="ab96b35e5031c6a1" providerId="LiveId" clId="{D06E4AFB-D8B6-494A-838B-DF00DE600667}" dt="2022-08-16T19:19:01.198" v="9789" actId="22"/>
          <ac:picMkLst>
            <pc:docMk/>
            <pc:sldMk cId="981671777" sldId="296"/>
            <ac:picMk id="15" creationId="{38C0EB6A-D097-E240-048F-981B6A91FE47}"/>
          </ac:picMkLst>
        </pc:picChg>
        <pc:picChg chg="add mod">
          <ac:chgData name="Mansi Srivastava" userId="ab96b35e5031c6a1" providerId="LiveId" clId="{D06E4AFB-D8B6-494A-838B-DF00DE600667}" dt="2022-08-16T19:19:19.102" v="9795" actId="14100"/>
          <ac:picMkLst>
            <pc:docMk/>
            <pc:sldMk cId="981671777" sldId="296"/>
            <ac:picMk id="17" creationId="{3CACA671-E306-14DA-8C64-6E007ED24D8B}"/>
          </ac:picMkLst>
        </pc:picChg>
        <pc:picChg chg="add mod">
          <ac:chgData name="Mansi Srivastava" userId="ab96b35e5031c6a1" providerId="LiveId" clId="{D06E4AFB-D8B6-494A-838B-DF00DE600667}" dt="2022-08-16T19:21:13.974" v="9834" actId="14100"/>
          <ac:picMkLst>
            <pc:docMk/>
            <pc:sldMk cId="981671777" sldId="296"/>
            <ac:picMk id="19" creationId="{6F3EAD28-7449-271D-1D0D-A3C28A05B544}"/>
          </ac:picMkLst>
        </pc:picChg>
      </pc:sldChg>
      <pc:sldChg chg="addSp delSp modSp mod">
        <pc:chgData name="Mansi Srivastava" userId="ab96b35e5031c6a1" providerId="LiveId" clId="{D06E4AFB-D8B6-494A-838B-DF00DE600667}" dt="2022-08-15T15:50:33.895" v="3879" actId="339"/>
        <pc:sldMkLst>
          <pc:docMk/>
          <pc:sldMk cId="280316088" sldId="299"/>
        </pc:sldMkLst>
        <pc:spChg chg="add del mod">
          <ac:chgData name="Mansi Srivastava" userId="ab96b35e5031c6a1" providerId="LiveId" clId="{D06E4AFB-D8B6-494A-838B-DF00DE600667}" dt="2022-08-15T09:57:40.747" v="2231"/>
          <ac:spMkLst>
            <pc:docMk/>
            <pc:sldMk cId="280316088" sldId="299"/>
            <ac:spMk id="2" creationId="{FBB19AFD-BD9A-B4E9-6499-7C378E8DD32F}"/>
          </ac:spMkLst>
        </pc:spChg>
        <pc:spChg chg="mod">
          <ac:chgData name="Mansi Srivastava" userId="ab96b35e5031c6a1" providerId="LiveId" clId="{D06E4AFB-D8B6-494A-838B-DF00DE600667}" dt="2022-08-15T10:27:20.128" v="2819" actId="1076"/>
          <ac:spMkLst>
            <pc:docMk/>
            <pc:sldMk cId="280316088" sldId="299"/>
            <ac:spMk id="3" creationId="{AB0AB2AC-B7E6-6849-9AE9-697369407F8F}"/>
          </ac:spMkLst>
        </pc:spChg>
        <pc:spChg chg="mod">
          <ac:chgData name="Mansi Srivastava" userId="ab96b35e5031c6a1" providerId="LiveId" clId="{D06E4AFB-D8B6-494A-838B-DF00DE600667}" dt="2022-08-15T10:22:51.565" v="2603" actId="14100"/>
          <ac:spMkLst>
            <pc:docMk/>
            <pc:sldMk cId="280316088" sldId="299"/>
            <ac:spMk id="5" creationId="{1B07C49E-AFFC-EC46-8930-E4D428F5F943}"/>
          </ac:spMkLst>
        </pc:spChg>
        <pc:spChg chg="mod">
          <ac:chgData name="Mansi Srivastava" userId="ab96b35e5031c6a1" providerId="LiveId" clId="{D06E4AFB-D8B6-494A-838B-DF00DE600667}" dt="2022-08-15T09:25:30.407" v="1642"/>
          <ac:spMkLst>
            <pc:docMk/>
            <pc:sldMk cId="280316088" sldId="299"/>
            <ac:spMk id="6" creationId="{772D0411-8FF8-C540-84AE-DBA0703D368C}"/>
          </ac:spMkLst>
        </pc:spChg>
        <pc:spChg chg="add del mod">
          <ac:chgData name="Mansi Srivastava" userId="ab96b35e5031c6a1" providerId="LiveId" clId="{D06E4AFB-D8B6-494A-838B-DF00DE600667}" dt="2022-08-15T09:57:40.747" v="2231"/>
          <ac:spMkLst>
            <pc:docMk/>
            <pc:sldMk cId="280316088" sldId="299"/>
            <ac:spMk id="7" creationId="{3753403B-8C12-8FA6-CD5A-C5304DA2CF7D}"/>
          </ac:spMkLst>
        </pc:spChg>
        <pc:spChg chg="mod">
          <ac:chgData name="Mansi Srivastava" userId="ab96b35e5031c6a1" providerId="LiveId" clId="{D06E4AFB-D8B6-494A-838B-DF00DE600667}" dt="2022-08-15T09:56:59.635" v="2224"/>
          <ac:spMkLst>
            <pc:docMk/>
            <pc:sldMk cId="280316088" sldId="299"/>
            <ac:spMk id="9" creationId="{197F3BD1-BADA-0AFB-B582-A77CA9B9CD41}"/>
          </ac:spMkLst>
        </pc:spChg>
        <pc:spChg chg="mod">
          <ac:chgData name="Mansi Srivastava" userId="ab96b35e5031c6a1" providerId="LiveId" clId="{D06E4AFB-D8B6-494A-838B-DF00DE600667}" dt="2022-08-15T09:56:59.635" v="2224"/>
          <ac:spMkLst>
            <pc:docMk/>
            <pc:sldMk cId="280316088" sldId="299"/>
            <ac:spMk id="10" creationId="{CA7CDA81-CAC2-4218-D9B1-0EEC51EE88DF}"/>
          </ac:spMkLst>
        </pc:spChg>
        <pc:spChg chg="mod">
          <ac:chgData name="Mansi Srivastava" userId="ab96b35e5031c6a1" providerId="LiveId" clId="{D06E4AFB-D8B6-494A-838B-DF00DE600667}" dt="2022-08-15T09:56:59.635" v="2224"/>
          <ac:spMkLst>
            <pc:docMk/>
            <pc:sldMk cId="280316088" sldId="299"/>
            <ac:spMk id="11" creationId="{37E69CE4-F6AA-8929-298E-012E8FC840AE}"/>
          </ac:spMkLst>
        </pc:spChg>
        <pc:spChg chg="mod">
          <ac:chgData name="Mansi Srivastava" userId="ab96b35e5031c6a1" providerId="LiveId" clId="{D06E4AFB-D8B6-494A-838B-DF00DE600667}" dt="2022-08-15T09:56:59.635" v="2224"/>
          <ac:spMkLst>
            <pc:docMk/>
            <pc:sldMk cId="280316088" sldId="299"/>
            <ac:spMk id="12" creationId="{B0971A77-4E73-0B7D-A43B-5E2911B5B88A}"/>
          </ac:spMkLst>
        </pc:spChg>
        <pc:spChg chg="mod">
          <ac:chgData name="Mansi Srivastava" userId="ab96b35e5031c6a1" providerId="LiveId" clId="{D06E4AFB-D8B6-494A-838B-DF00DE600667}" dt="2022-08-15T09:56:59.635" v="2224"/>
          <ac:spMkLst>
            <pc:docMk/>
            <pc:sldMk cId="280316088" sldId="299"/>
            <ac:spMk id="13" creationId="{77AE8A12-4661-2A1E-99AE-D3CE52E9E812}"/>
          </ac:spMkLst>
        </pc:spChg>
        <pc:spChg chg="add del mod">
          <ac:chgData name="Mansi Srivastava" userId="ab96b35e5031c6a1" providerId="LiveId" clId="{D06E4AFB-D8B6-494A-838B-DF00DE600667}" dt="2022-08-15T09:57:40.747" v="2231"/>
          <ac:spMkLst>
            <pc:docMk/>
            <pc:sldMk cId="280316088" sldId="299"/>
            <ac:spMk id="14" creationId="{7944FC04-31D7-9E66-C3F6-0B07CB98DDCB}"/>
          </ac:spMkLst>
        </pc:spChg>
        <pc:spChg chg="mod">
          <ac:chgData name="Mansi Srivastava" userId="ab96b35e5031c6a1" providerId="LiveId" clId="{D06E4AFB-D8B6-494A-838B-DF00DE600667}" dt="2022-08-15T09:56:59.635" v="2224"/>
          <ac:spMkLst>
            <pc:docMk/>
            <pc:sldMk cId="280316088" sldId="299"/>
            <ac:spMk id="16" creationId="{4DEFC0D0-6675-092D-BF8E-1F50E9678DBC}"/>
          </ac:spMkLst>
        </pc:spChg>
        <pc:spChg chg="mod">
          <ac:chgData name="Mansi Srivastava" userId="ab96b35e5031c6a1" providerId="LiveId" clId="{D06E4AFB-D8B6-494A-838B-DF00DE600667}" dt="2022-08-15T09:56:59.635" v="2224"/>
          <ac:spMkLst>
            <pc:docMk/>
            <pc:sldMk cId="280316088" sldId="299"/>
            <ac:spMk id="17" creationId="{5492A007-70B4-E361-C17F-4F4D688C89F1}"/>
          </ac:spMkLst>
        </pc:spChg>
        <pc:spChg chg="mod">
          <ac:chgData name="Mansi Srivastava" userId="ab96b35e5031c6a1" providerId="LiveId" clId="{D06E4AFB-D8B6-494A-838B-DF00DE600667}" dt="2022-08-15T09:56:59.635" v="2224"/>
          <ac:spMkLst>
            <pc:docMk/>
            <pc:sldMk cId="280316088" sldId="299"/>
            <ac:spMk id="18" creationId="{80E5381A-61B2-20FF-EC96-CE2D45E9A8F5}"/>
          </ac:spMkLst>
        </pc:spChg>
        <pc:spChg chg="mod">
          <ac:chgData name="Mansi Srivastava" userId="ab96b35e5031c6a1" providerId="LiveId" clId="{D06E4AFB-D8B6-494A-838B-DF00DE600667}" dt="2022-08-15T09:56:59.635" v="2224"/>
          <ac:spMkLst>
            <pc:docMk/>
            <pc:sldMk cId="280316088" sldId="299"/>
            <ac:spMk id="19" creationId="{FF3C777D-ED27-B738-39CB-411334959E73}"/>
          </ac:spMkLst>
        </pc:spChg>
        <pc:spChg chg="mod">
          <ac:chgData name="Mansi Srivastava" userId="ab96b35e5031c6a1" providerId="LiveId" clId="{D06E4AFB-D8B6-494A-838B-DF00DE600667}" dt="2022-08-15T09:56:59.635" v="2224"/>
          <ac:spMkLst>
            <pc:docMk/>
            <pc:sldMk cId="280316088" sldId="299"/>
            <ac:spMk id="20" creationId="{734CBEEB-D5BE-DF0C-3AFB-F69E18FA90BE}"/>
          </ac:spMkLst>
        </pc:spChg>
        <pc:spChg chg="add del mod">
          <ac:chgData name="Mansi Srivastava" userId="ab96b35e5031c6a1" providerId="LiveId" clId="{D06E4AFB-D8B6-494A-838B-DF00DE600667}" dt="2022-08-15T09:57:40.747" v="2231"/>
          <ac:spMkLst>
            <pc:docMk/>
            <pc:sldMk cId="280316088" sldId="299"/>
            <ac:spMk id="21" creationId="{4C729B57-D243-AB04-B3FF-6292BEB36645}"/>
          </ac:spMkLst>
        </pc:spChg>
        <pc:spChg chg="mod">
          <ac:chgData name="Mansi Srivastava" userId="ab96b35e5031c6a1" providerId="LiveId" clId="{D06E4AFB-D8B6-494A-838B-DF00DE600667}" dt="2022-08-15T09:56:59.635" v="2224"/>
          <ac:spMkLst>
            <pc:docMk/>
            <pc:sldMk cId="280316088" sldId="299"/>
            <ac:spMk id="23" creationId="{4D679A40-2F21-D2AC-383A-636044C454B3}"/>
          </ac:spMkLst>
        </pc:spChg>
        <pc:spChg chg="mod">
          <ac:chgData name="Mansi Srivastava" userId="ab96b35e5031c6a1" providerId="LiveId" clId="{D06E4AFB-D8B6-494A-838B-DF00DE600667}" dt="2022-08-15T09:56:59.635" v="2224"/>
          <ac:spMkLst>
            <pc:docMk/>
            <pc:sldMk cId="280316088" sldId="299"/>
            <ac:spMk id="24" creationId="{432267E5-01BE-89D1-77F2-C1783318602C}"/>
          </ac:spMkLst>
        </pc:spChg>
        <pc:spChg chg="mod">
          <ac:chgData name="Mansi Srivastava" userId="ab96b35e5031c6a1" providerId="LiveId" clId="{D06E4AFB-D8B6-494A-838B-DF00DE600667}" dt="2022-08-15T09:56:59.635" v="2224"/>
          <ac:spMkLst>
            <pc:docMk/>
            <pc:sldMk cId="280316088" sldId="299"/>
            <ac:spMk id="25" creationId="{8A7F35A3-8422-13D3-A845-71E1C946D31D}"/>
          </ac:spMkLst>
        </pc:spChg>
        <pc:spChg chg="mod">
          <ac:chgData name="Mansi Srivastava" userId="ab96b35e5031c6a1" providerId="LiveId" clId="{D06E4AFB-D8B6-494A-838B-DF00DE600667}" dt="2022-08-15T09:56:59.635" v="2224"/>
          <ac:spMkLst>
            <pc:docMk/>
            <pc:sldMk cId="280316088" sldId="299"/>
            <ac:spMk id="26" creationId="{8C7B90B9-13FD-F8A5-E8CF-6AB2F19DB1CD}"/>
          </ac:spMkLst>
        </pc:spChg>
        <pc:spChg chg="mod">
          <ac:chgData name="Mansi Srivastava" userId="ab96b35e5031c6a1" providerId="LiveId" clId="{D06E4AFB-D8B6-494A-838B-DF00DE600667}" dt="2022-08-15T09:56:59.635" v="2224"/>
          <ac:spMkLst>
            <pc:docMk/>
            <pc:sldMk cId="280316088" sldId="299"/>
            <ac:spMk id="27" creationId="{DA651B4D-D9B8-348A-811E-92736D7BDA24}"/>
          </ac:spMkLst>
        </pc:spChg>
        <pc:spChg chg="add del mod">
          <ac:chgData name="Mansi Srivastava" userId="ab96b35e5031c6a1" providerId="LiveId" clId="{D06E4AFB-D8B6-494A-838B-DF00DE600667}" dt="2022-08-15T09:57:40.747" v="2231"/>
          <ac:spMkLst>
            <pc:docMk/>
            <pc:sldMk cId="280316088" sldId="299"/>
            <ac:spMk id="28" creationId="{A55CFDA1-FC0F-4E62-7047-D084B7A14907}"/>
          </ac:spMkLst>
        </pc:spChg>
        <pc:spChg chg="mod">
          <ac:chgData name="Mansi Srivastava" userId="ab96b35e5031c6a1" providerId="LiveId" clId="{D06E4AFB-D8B6-494A-838B-DF00DE600667}" dt="2022-08-15T09:56:59.635" v="2224"/>
          <ac:spMkLst>
            <pc:docMk/>
            <pc:sldMk cId="280316088" sldId="299"/>
            <ac:spMk id="30" creationId="{4AB933F1-481A-2C44-EC4C-B14EF515E001}"/>
          </ac:spMkLst>
        </pc:spChg>
        <pc:spChg chg="mod">
          <ac:chgData name="Mansi Srivastava" userId="ab96b35e5031c6a1" providerId="LiveId" clId="{D06E4AFB-D8B6-494A-838B-DF00DE600667}" dt="2022-08-15T09:56:59.635" v="2224"/>
          <ac:spMkLst>
            <pc:docMk/>
            <pc:sldMk cId="280316088" sldId="299"/>
            <ac:spMk id="31" creationId="{128A903A-8856-F8B4-8D82-44E56457D417}"/>
          </ac:spMkLst>
        </pc:spChg>
        <pc:spChg chg="mod">
          <ac:chgData name="Mansi Srivastava" userId="ab96b35e5031c6a1" providerId="LiveId" clId="{D06E4AFB-D8B6-494A-838B-DF00DE600667}" dt="2022-08-15T09:56:59.635" v="2224"/>
          <ac:spMkLst>
            <pc:docMk/>
            <pc:sldMk cId="280316088" sldId="299"/>
            <ac:spMk id="32" creationId="{66429FD3-C5FF-4CC9-0D8B-587C7C5EF61F}"/>
          </ac:spMkLst>
        </pc:spChg>
        <pc:spChg chg="mod">
          <ac:chgData name="Mansi Srivastava" userId="ab96b35e5031c6a1" providerId="LiveId" clId="{D06E4AFB-D8B6-494A-838B-DF00DE600667}" dt="2022-08-15T09:56:59.635" v="2224"/>
          <ac:spMkLst>
            <pc:docMk/>
            <pc:sldMk cId="280316088" sldId="299"/>
            <ac:spMk id="33" creationId="{69DEBFDC-92C1-8F05-9305-6E7C6EBD2844}"/>
          </ac:spMkLst>
        </pc:spChg>
        <pc:spChg chg="mod">
          <ac:chgData name="Mansi Srivastava" userId="ab96b35e5031c6a1" providerId="LiveId" clId="{D06E4AFB-D8B6-494A-838B-DF00DE600667}" dt="2022-08-15T09:56:59.635" v="2224"/>
          <ac:spMkLst>
            <pc:docMk/>
            <pc:sldMk cId="280316088" sldId="299"/>
            <ac:spMk id="34" creationId="{CAB87BE0-4A83-D221-72D6-840F2A8E2F42}"/>
          </ac:spMkLst>
        </pc:spChg>
        <pc:spChg chg="add del mod">
          <ac:chgData name="Mansi Srivastava" userId="ab96b35e5031c6a1" providerId="LiveId" clId="{D06E4AFB-D8B6-494A-838B-DF00DE600667}" dt="2022-08-15T09:57:40.747" v="2231"/>
          <ac:spMkLst>
            <pc:docMk/>
            <pc:sldMk cId="280316088" sldId="299"/>
            <ac:spMk id="35" creationId="{45D5C62C-CECA-CB32-B681-58AEF8A97242}"/>
          </ac:spMkLst>
        </pc:spChg>
        <pc:spChg chg="add del mod">
          <ac:chgData name="Mansi Srivastava" userId="ab96b35e5031c6a1" providerId="LiveId" clId="{D06E4AFB-D8B6-494A-838B-DF00DE600667}" dt="2022-08-15T09:57:40.747" v="2231"/>
          <ac:spMkLst>
            <pc:docMk/>
            <pc:sldMk cId="280316088" sldId="299"/>
            <ac:spMk id="36" creationId="{57AC40B8-1EDF-1BB4-D1E5-5FAC2BC1CC69}"/>
          </ac:spMkLst>
        </pc:spChg>
        <pc:spChg chg="add del mod">
          <ac:chgData name="Mansi Srivastava" userId="ab96b35e5031c6a1" providerId="LiveId" clId="{D06E4AFB-D8B6-494A-838B-DF00DE600667}" dt="2022-08-15T09:57:40.747" v="2231"/>
          <ac:spMkLst>
            <pc:docMk/>
            <pc:sldMk cId="280316088" sldId="299"/>
            <ac:spMk id="37" creationId="{AEFC2EFD-E992-1D1A-0A7F-72A5DF2BE63C}"/>
          </ac:spMkLst>
        </pc:spChg>
        <pc:spChg chg="add mod">
          <ac:chgData name="Mansi Srivastava" userId="ab96b35e5031c6a1" providerId="LiveId" clId="{D06E4AFB-D8B6-494A-838B-DF00DE600667}" dt="2022-08-15T15:50:19.056" v="3875" actId="339"/>
          <ac:spMkLst>
            <pc:docMk/>
            <pc:sldMk cId="280316088" sldId="299"/>
            <ac:spMk id="40" creationId="{0E98E74D-41B5-2861-925D-51F86EB1E804}"/>
          </ac:spMkLst>
        </pc:spChg>
        <pc:spChg chg="add del mod">
          <ac:chgData name="Mansi Srivastava" userId="ab96b35e5031c6a1" providerId="LiveId" clId="{D06E4AFB-D8B6-494A-838B-DF00DE600667}" dt="2022-08-15T10:00:19.750" v="2266"/>
          <ac:spMkLst>
            <pc:docMk/>
            <pc:sldMk cId="280316088" sldId="299"/>
            <ac:spMk id="41" creationId="{CDE74992-07E0-F810-E5C8-5554EC41CA26}"/>
          </ac:spMkLst>
        </pc:spChg>
        <pc:spChg chg="add del mod">
          <ac:chgData name="Mansi Srivastava" userId="ab96b35e5031c6a1" providerId="LiveId" clId="{D06E4AFB-D8B6-494A-838B-DF00DE600667}" dt="2022-08-15T10:00:19.750" v="2266"/>
          <ac:spMkLst>
            <pc:docMk/>
            <pc:sldMk cId="280316088" sldId="299"/>
            <ac:spMk id="42" creationId="{60446144-FF6E-99DA-1AF8-5D90E81B0AE5}"/>
          </ac:spMkLst>
        </pc:spChg>
        <pc:spChg chg="mod">
          <ac:chgData name="Mansi Srivastava" userId="ab96b35e5031c6a1" providerId="LiveId" clId="{D06E4AFB-D8B6-494A-838B-DF00DE600667}" dt="2022-08-15T10:00:18.038" v="2265"/>
          <ac:spMkLst>
            <pc:docMk/>
            <pc:sldMk cId="280316088" sldId="299"/>
            <ac:spMk id="44" creationId="{85346E9E-8421-1BC7-F0A0-E0D611F8AAA8}"/>
          </ac:spMkLst>
        </pc:spChg>
        <pc:spChg chg="mod">
          <ac:chgData name="Mansi Srivastava" userId="ab96b35e5031c6a1" providerId="LiveId" clId="{D06E4AFB-D8B6-494A-838B-DF00DE600667}" dt="2022-08-15T10:00:18.038" v="2265"/>
          <ac:spMkLst>
            <pc:docMk/>
            <pc:sldMk cId="280316088" sldId="299"/>
            <ac:spMk id="45" creationId="{F232A37E-1DB3-6871-77EE-72DADC12AAE3}"/>
          </ac:spMkLst>
        </pc:spChg>
        <pc:spChg chg="mod">
          <ac:chgData name="Mansi Srivastava" userId="ab96b35e5031c6a1" providerId="LiveId" clId="{D06E4AFB-D8B6-494A-838B-DF00DE600667}" dt="2022-08-15T10:00:18.038" v="2265"/>
          <ac:spMkLst>
            <pc:docMk/>
            <pc:sldMk cId="280316088" sldId="299"/>
            <ac:spMk id="46" creationId="{2DD73FDE-8ADD-308A-F8E9-B0BA2BF82C8D}"/>
          </ac:spMkLst>
        </pc:spChg>
        <pc:spChg chg="mod">
          <ac:chgData name="Mansi Srivastava" userId="ab96b35e5031c6a1" providerId="LiveId" clId="{D06E4AFB-D8B6-494A-838B-DF00DE600667}" dt="2022-08-15T10:00:18.038" v="2265"/>
          <ac:spMkLst>
            <pc:docMk/>
            <pc:sldMk cId="280316088" sldId="299"/>
            <ac:spMk id="47" creationId="{B03579B8-5E33-CA13-499E-146056E79A29}"/>
          </ac:spMkLst>
        </pc:spChg>
        <pc:spChg chg="mod">
          <ac:chgData name="Mansi Srivastava" userId="ab96b35e5031c6a1" providerId="LiveId" clId="{D06E4AFB-D8B6-494A-838B-DF00DE600667}" dt="2022-08-15T10:00:18.038" v="2265"/>
          <ac:spMkLst>
            <pc:docMk/>
            <pc:sldMk cId="280316088" sldId="299"/>
            <ac:spMk id="48" creationId="{7937C000-0090-6F38-8104-CCF5E01B7AE7}"/>
          </ac:spMkLst>
        </pc:spChg>
        <pc:spChg chg="add del mod">
          <ac:chgData name="Mansi Srivastava" userId="ab96b35e5031c6a1" providerId="LiveId" clId="{D06E4AFB-D8B6-494A-838B-DF00DE600667}" dt="2022-08-15T10:00:19.750" v="2266"/>
          <ac:spMkLst>
            <pc:docMk/>
            <pc:sldMk cId="280316088" sldId="299"/>
            <ac:spMk id="49" creationId="{4F0E2257-2BDD-088E-D936-3241F5A4FEDC}"/>
          </ac:spMkLst>
        </pc:spChg>
        <pc:spChg chg="mod">
          <ac:chgData name="Mansi Srivastava" userId="ab96b35e5031c6a1" providerId="LiveId" clId="{D06E4AFB-D8B6-494A-838B-DF00DE600667}" dt="2022-08-15T10:00:18.038" v="2265"/>
          <ac:spMkLst>
            <pc:docMk/>
            <pc:sldMk cId="280316088" sldId="299"/>
            <ac:spMk id="51" creationId="{6F85E26D-C8A3-4019-A366-4727F0B7FBA5}"/>
          </ac:spMkLst>
        </pc:spChg>
        <pc:spChg chg="mod">
          <ac:chgData name="Mansi Srivastava" userId="ab96b35e5031c6a1" providerId="LiveId" clId="{D06E4AFB-D8B6-494A-838B-DF00DE600667}" dt="2022-08-15T10:00:18.038" v="2265"/>
          <ac:spMkLst>
            <pc:docMk/>
            <pc:sldMk cId="280316088" sldId="299"/>
            <ac:spMk id="52" creationId="{04478A19-3800-CB42-CFD8-3ACEF16FF6E9}"/>
          </ac:spMkLst>
        </pc:spChg>
        <pc:spChg chg="mod">
          <ac:chgData name="Mansi Srivastava" userId="ab96b35e5031c6a1" providerId="LiveId" clId="{D06E4AFB-D8B6-494A-838B-DF00DE600667}" dt="2022-08-15T10:00:18.038" v="2265"/>
          <ac:spMkLst>
            <pc:docMk/>
            <pc:sldMk cId="280316088" sldId="299"/>
            <ac:spMk id="53" creationId="{88BB4E60-6433-6992-4A2B-4B836F332BC5}"/>
          </ac:spMkLst>
        </pc:spChg>
        <pc:spChg chg="mod">
          <ac:chgData name="Mansi Srivastava" userId="ab96b35e5031c6a1" providerId="LiveId" clId="{D06E4AFB-D8B6-494A-838B-DF00DE600667}" dt="2022-08-15T10:00:18.038" v="2265"/>
          <ac:spMkLst>
            <pc:docMk/>
            <pc:sldMk cId="280316088" sldId="299"/>
            <ac:spMk id="54" creationId="{7719F319-89D9-A801-E7D4-47AAB91CE09C}"/>
          </ac:spMkLst>
        </pc:spChg>
        <pc:spChg chg="mod">
          <ac:chgData name="Mansi Srivastava" userId="ab96b35e5031c6a1" providerId="LiveId" clId="{D06E4AFB-D8B6-494A-838B-DF00DE600667}" dt="2022-08-15T10:00:18.038" v="2265"/>
          <ac:spMkLst>
            <pc:docMk/>
            <pc:sldMk cId="280316088" sldId="299"/>
            <ac:spMk id="55" creationId="{001480ED-03EB-3574-9540-ECE7FE0B46A3}"/>
          </ac:spMkLst>
        </pc:spChg>
        <pc:spChg chg="add del mod">
          <ac:chgData name="Mansi Srivastava" userId="ab96b35e5031c6a1" providerId="LiveId" clId="{D06E4AFB-D8B6-494A-838B-DF00DE600667}" dt="2022-08-15T10:00:19.750" v="2266"/>
          <ac:spMkLst>
            <pc:docMk/>
            <pc:sldMk cId="280316088" sldId="299"/>
            <ac:spMk id="56" creationId="{81F1CEF9-FD70-A333-0114-B702D8FBE003}"/>
          </ac:spMkLst>
        </pc:spChg>
        <pc:spChg chg="mod">
          <ac:chgData name="Mansi Srivastava" userId="ab96b35e5031c6a1" providerId="LiveId" clId="{D06E4AFB-D8B6-494A-838B-DF00DE600667}" dt="2022-08-15T10:00:18.038" v="2265"/>
          <ac:spMkLst>
            <pc:docMk/>
            <pc:sldMk cId="280316088" sldId="299"/>
            <ac:spMk id="58" creationId="{2DECEEA4-E70B-C8FE-032D-F3EFE7C584D3}"/>
          </ac:spMkLst>
        </pc:spChg>
        <pc:spChg chg="mod">
          <ac:chgData name="Mansi Srivastava" userId="ab96b35e5031c6a1" providerId="LiveId" clId="{D06E4AFB-D8B6-494A-838B-DF00DE600667}" dt="2022-08-15T10:00:18.038" v="2265"/>
          <ac:spMkLst>
            <pc:docMk/>
            <pc:sldMk cId="280316088" sldId="299"/>
            <ac:spMk id="59" creationId="{E7CD0816-2EF7-D9B6-4099-14A2FA5ADE57}"/>
          </ac:spMkLst>
        </pc:spChg>
        <pc:spChg chg="mod">
          <ac:chgData name="Mansi Srivastava" userId="ab96b35e5031c6a1" providerId="LiveId" clId="{D06E4AFB-D8B6-494A-838B-DF00DE600667}" dt="2022-08-15T10:00:18.038" v="2265"/>
          <ac:spMkLst>
            <pc:docMk/>
            <pc:sldMk cId="280316088" sldId="299"/>
            <ac:spMk id="60" creationId="{5BDBE508-DD40-01DE-6EF9-FF9315501BB3}"/>
          </ac:spMkLst>
        </pc:spChg>
        <pc:spChg chg="mod">
          <ac:chgData name="Mansi Srivastava" userId="ab96b35e5031c6a1" providerId="LiveId" clId="{D06E4AFB-D8B6-494A-838B-DF00DE600667}" dt="2022-08-15T10:00:18.038" v="2265"/>
          <ac:spMkLst>
            <pc:docMk/>
            <pc:sldMk cId="280316088" sldId="299"/>
            <ac:spMk id="61" creationId="{5B40F1F7-A1D2-7E8F-7F25-EF1071CD6C40}"/>
          </ac:spMkLst>
        </pc:spChg>
        <pc:spChg chg="mod">
          <ac:chgData name="Mansi Srivastava" userId="ab96b35e5031c6a1" providerId="LiveId" clId="{D06E4AFB-D8B6-494A-838B-DF00DE600667}" dt="2022-08-15T10:00:18.038" v="2265"/>
          <ac:spMkLst>
            <pc:docMk/>
            <pc:sldMk cId="280316088" sldId="299"/>
            <ac:spMk id="62" creationId="{60F9556A-1602-6C74-5B23-B8B0409F347B}"/>
          </ac:spMkLst>
        </pc:spChg>
        <pc:spChg chg="add del mod">
          <ac:chgData name="Mansi Srivastava" userId="ab96b35e5031c6a1" providerId="LiveId" clId="{D06E4AFB-D8B6-494A-838B-DF00DE600667}" dt="2022-08-15T10:00:19.750" v="2266"/>
          <ac:spMkLst>
            <pc:docMk/>
            <pc:sldMk cId="280316088" sldId="299"/>
            <ac:spMk id="63" creationId="{D54082F6-AD5A-60B1-BC85-A349735A5CC1}"/>
          </ac:spMkLst>
        </pc:spChg>
        <pc:spChg chg="mod">
          <ac:chgData name="Mansi Srivastava" userId="ab96b35e5031c6a1" providerId="LiveId" clId="{D06E4AFB-D8B6-494A-838B-DF00DE600667}" dt="2022-08-15T10:00:18.038" v="2265"/>
          <ac:spMkLst>
            <pc:docMk/>
            <pc:sldMk cId="280316088" sldId="299"/>
            <ac:spMk id="65" creationId="{C5B7EA87-DCF4-CA01-459B-22ECC84DA606}"/>
          </ac:spMkLst>
        </pc:spChg>
        <pc:spChg chg="mod">
          <ac:chgData name="Mansi Srivastava" userId="ab96b35e5031c6a1" providerId="LiveId" clId="{D06E4AFB-D8B6-494A-838B-DF00DE600667}" dt="2022-08-15T10:00:18.038" v="2265"/>
          <ac:spMkLst>
            <pc:docMk/>
            <pc:sldMk cId="280316088" sldId="299"/>
            <ac:spMk id="66" creationId="{24C19480-357B-6E65-DBB0-FF1113D32CFA}"/>
          </ac:spMkLst>
        </pc:spChg>
        <pc:spChg chg="mod">
          <ac:chgData name="Mansi Srivastava" userId="ab96b35e5031c6a1" providerId="LiveId" clId="{D06E4AFB-D8B6-494A-838B-DF00DE600667}" dt="2022-08-15T10:00:18.038" v="2265"/>
          <ac:spMkLst>
            <pc:docMk/>
            <pc:sldMk cId="280316088" sldId="299"/>
            <ac:spMk id="67" creationId="{EFFECC94-6B36-765A-3786-CD0A4A3A5BE0}"/>
          </ac:spMkLst>
        </pc:spChg>
        <pc:spChg chg="mod">
          <ac:chgData name="Mansi Srivastava" userId="ab96b35e5031c6a1" providerId="LiveId" clId="{D06E4AFB-D8B6-494A-838B-DF00DE600667}" dt="2022-08-15T10:00:18.038" v="2265"/>
          <ac:spMkLst>
            <pc:docMk/>
            <pc:sldMk cId="280316088" sldId="299"/>
            <ac:spMk id="68" creationId="{FE3708B6-A208-8031-4792-D1F49C9AD624}"/>
          </ac:spMkLst>
        </pc:spChg>
        <pc:spChg chg="mod">
          <ac:chgData name="Mansi Srivastava" userId="ab96b35e5031c6a1" providerId="LiveId" clId="{D06E4AFB-D8B6-494A-838B-DF00DE600667}" dt="2022-08-15T10:00:18.038" v="2265"/>
          <ac:spMkLst>
            <pc:docMk/>
            <pc:sldMk cId="280316088" sldId="299"/>
            <ac:spMk id="69" creationId="{2D424BB0-A63E-9B65-E8C8-99F4E9ABC7A3}"/>
          </ac:spMkLst>
        </pc:spChg>
        <pc:spChg chg="add del mod">
          <ac:chgData name="Mansi Srivastava" userId="ab96b35e5031c6a1" providerId="LiveId" clId="{D06E4AFB-D8B6-494A-838B-DF00DE600667}" dt="2022-08-15T10:00:19.750" v="2266"/>
          <ac:spMkLst>
            <pc:docMk/>
            <pc:sldMk cId="280316088" sldId="299"/>
            <ac:spMk id="70" creationId="{4B5D5C30-4EB1-C0D1-8353-CE1A47670FDF}"/>
          </ac:spMkLst>
        </pc:spChg>
        <pc:spChg chg="add del mod">
          <ac:chgData name="Mansi Srivastava" userId="ab96b35e5031c6a1" providerId="LiveId" clId="{D06E4AFB-D8B6-494A-838B-DF00DE600667}" dt="2022-08-15T10:00:19.750" v="2266"/>
          <ac:spMkLst>
            <pc:docMk/>
            <pc:sldMk cId="280316088" sldId="299"/>
            <ac:spMk id="71" creationId="{F8A196CD-116F-F743-19E8-4927523AB713}"/>
          </ac:spMkLst>
        </pc:spChg>
        <pc:spChg chg="add del mod">
          <ac:chgData name="Mansi Srivastava" userId="ab96b35e5031c6a1" providerId="LiveId" clId="{D06E4AFB-D8B6-494A-838B-DF00DE600667}" dt="2022-08-15T10:00:19.750" v="2266"/>
          <ac:spMkLst>
            <pc:docMk/>
            <pc:sldMk cId="280316088" sldId="299"/>
            <ac:spMk id="72" creationId="{7930DDBE-0380-304E-99B4-AFD149BB2347}"/>
          </ac:spMkLst>
        </pc:spChg>
        <pc:spChg chg="add mod">
          <ac:chgData name="Mansi Srivastava" userId="ab96b35e5031c6a1" providerId="LiveId" clId="{D06E4AFB-D8B6-494A-838B-DF00DE600667}" dt="2022-08-15T15:50:22.280" v="3876" actId="339"/>
          <ac:spMkLst>
            <pc:docMk/>
            <pc:sldMk cId="280316088" sldId="299"/>
            <ac:spMk id="73" creationId="{A07CBA58-8572-601F-3898-C3E97390BA42}"/>
          </ac:spMkLst>
        </pc:spChg>
        <pc:spChg chg="add mod">
          <ac:chgData name="Mansi Srivastava" userId="ab96b35e5031c6a1" providerId="LiveId" clId="{D06E4AFB-D8B6-494A-838B-DF00DE600667}" dt="2022-08-15T15:50:25.904" v="3877" actId="339"/>
          <ac:spMkLst>
            <pc:docMk/>
            <pc:sldMk cId="280316088" sldId="299"/>
            <ac:spMk id="74" creationId="{5847AED3-DCFC-F661-5F7C-3DCC223EBE25}"/>
          </ac:spMkLst>
        </pc:spChg>
        <pc:spChg chg="add mod">
          <ac:chgData name="Mansi Srivastava" userId="ab96b35e5031c6a1" providerId="LiveId" clId="{D06E4AFB-D8B6-494A-838B-DF00DE600667}" dt="2022-08-15T15:49:51.327" v="3870" actId="14861"/>
          <ac:spMkLst>
            <pc:docMk/>
            <pc:sldMk cId="280316088" sldId="299"/>
            <ac:spMk id="75" creationId="{E770BB49-6C2E-4305-6206-67FE62859751}"/>
          </ac:spMkLst>
        </pc:spChg>
        <pc:spChg chg="add del mod">
          <ac:chgData name="Mansi Srivastava" userId="ab96b35e5031c6a1" providerId="LiveId" clId="{D06E4AFB-D8B6-494A-838B-DF00DE600667}" dt="2022-08-15T10:14:31.956" v="2473" actId="478"/>
          <ac:spMkLst>
            <pc:docMk/>
            <pc:sldMk cId="280316088" sldId="299"/>
            <ac:spMk id="76" creationId="{3223BB2C-B91C-C917-318B-2F6126B3F6C4}"/>
          </ac:spMkLst>
        </pc:spChg>
        <pc:spChg chg="add mod">
          <ac:chgData name="Mansi Srivastava" userId="ab96b35e5031c6a1" providerId="LiveId" clId="{D06E4AFB-D8B6-494A-838B-DF00DE600667}" dt="2022-08-15T15:50:29.909" v="3878" actId="339"/>
          <ac:spMkLst>
            <pc:docMk/>
            <pc:sldMk cId="280316088" sldId="299"/>
            <ac:spMk id="78" creationId="{8AC0B960-C4D1-906C-4E65-C2C3A07ED4B0}"/>
          </ac:spMkLst>
        </pc:spChg>
        <pc:spChg chg="add mod">
          <ac:chgData name="Mansi Srivastava" userId="ab96b35e5031c6a1" providerId="LiveId" clId="{D06E4AFB-D8B6-494A-838B-DF00DE600667}" dt="2022-08-15T15:49:56.626" v="3871" actId="14861"/>
          <ac:spMkLst>
            <pc:docMk/>
            <pc:sldMk cId="280316088" sldId="299"/>
            <ac:spMk id="79" creationId="{45A9415A-2475-F9A9-8B88-09C5BDE2D2DB}"/>
          </ac:spMkLst>
        </pc:spChg>
        <pc:spChg chg="add mod">
          <ac:chgData name="Mansi Srivastava" userId="ab96b35e5031c6a1" providerId="LiveId" clId="{D06E4AFB-D8B6-494A-838B-DF00DE600667}" dt="2022-08-15T15:50:13.548" v="3874" actId="14861"/>
          <ac:spMkLst>
            <pc:docMk/>
            <pc:sldMk cId="280316088" sldId="299"/>
            <ac:spMk id="80" creationId="{DDD9D410-625F-0ECE-BCCA-6B1034D6B33F}"/>
          </ac:spMkLst>
        </pc:spChg>
        <pc:spChg chg="add mod">
          <ac:chgData name="Mansi Srivastava" userId="ab96b35e5031c6a1" providerId="LiveId" clId="{D06E4AFB-D8B6-494A-838B-DF00DE600667}" dt="2022-08-15T15:50:33.895" v="3879" actId="339"/>
          <ac:spMkLst>
            <pc:docMk/>
            <pc:sldMk cId="280316088" sldId="299"/>
            <ac:spMk id="81" creationId="{5B0C68E0-7DC7-D4C2-B202-6F7A1468B69C}"/>
          </ac:spMkLst>
        </pc:spChg>
        <pc:spChg chg="add del mod">
          <ac:chgData name="Mansi Srivastava" userId="ab96b35e5031c6a1" providerId="LiveId" clId="{D06E4AFB-D8B6-494A-838B-DF00DE600667}" dt="2022-08-15T10:17:03.365" v="2559" actId="478"/>
          <ac:spMkLst>
            <pc:docMk/>
            <pc:sldMk cId="280316088" sldId="299"/>
            <ac:spMk id="82" creationId="{4C45834D-E73A-E1E9-5200-F726145A6DBB}"/>
          </ac:spMkLst>
        </pc:spChg>
        <pc:spChg chg="add del mod">
          <ac:chgData name="Mansi Srivastava" userId="ab96b35e5031c6a1" providerId="LiveId" clId="{D06E4AFB-D8B6-494A-838B-DF00DE600667}" dt="2022-08-15T10:18:38.701" v="2569" actId="478"/>
          <ac:spMkLst>
            <pc:docMk/>
            <pc:sldMk cId="280316088" sldId="299"/>
            <ac:spMk id="83" creationId="{05722BB6-C177-AD05-E7F6-F0E4A09AD941}"/>
          </ac:spMkLst>
        </pc:spChg>
        <pc:spChg chg="add mod">
          <ac:chgData name="Mansi Srivastava" userId="ab96b35e5031c6a1" providerId="LiveId" clId="{D06E4AFB-D8B6-494A-838B-DF00DE600667}" dt="2022-08-15T15:50:00.961" v="3872" actId="14861"/>
          <ac:spMkLst>
            <pc:docMk/>
            <pc:sldMk cId="280316088" sldId="299"/>
            <ac:spMk id="84" creationId="{A3A721F2-2510-DC8D-2489-43FA014CA102}"/>
          </ac:spMkLst>
        </pc:spChg>
        <pc:spChg chg="add mod">
          <ac:chgData name="Mansi Srivastava" userId="ab96b35e5031c6a1" providerId="LiveId" clId="{D06E4AFB-D8B6-494A-838B-DF00DE600667}" dt="2022-08-15T15:50:06.305" v="3873" actId="14861"/>
          <ac:spMkLst>
            <pc:docMk/>
            <pc:sldMk cId="280316088" sldId="299"/>
            <ac:spMk id="85" creationId="{1837AA8E-DD94-61BE-8CD9-D303D225AEAB}"/>
          </ac:spMkLst>
        </pc:spChg>
        <pc:grpChg chg="add del mod">
          <ac:chgData name="Mansi Srivastava" userId="ab96b35e5031c6a1" providerId="LiveId" clId="{D06E4AFB-D8B6-494A-838B-DF00DE600667}" dt="2022-08-15T09:57:40.747" v="2231"/>
          <ac:grpSpMkLst>
            <pc:docMk/>
            <pc:sldMk cId="280316088" sldId="299"/>
            <ac:grpSpMk id="8" creationId="{6E640F98-DDF4-FB35-45D9-DA919155FEF4}"/>
          </ac:grpSpMkLst>
        </pc:grpChg>
        <pc:grpChg chg="add del mod">
          <ac:chgData name="Mansi Srivastava" userId="ab96b35e5031c6a1" providerId="LiveId" clId="{D06E4AFB-D8B6-494A-838B-DF00DE600667}" dt="2022-08-15T09:57:40.747" v="2231"/>
          <ac:grpSpMkLst>
            <pc:docMk/>
            <pc:sldMk cId="280316088" sldId="299"/>
            <ac:grpSpMk id="15" creationId="{CBC17AE3-DBC9-96DA-9346-2A862F24111E}"/>
          </ac:grpSpMkLst>
        </pc:grpChg>
        <pc:grpChg chg="add del mod">
          <ac:chgData name="Mansi Srivastava" userId="ab96b35e5031c6a1" providerId="LiveId" clId="{D06E4AFB-D8B6-494A-838B-DF00DE600667}" dt="2022-08-15T09:57:40.747" v="2231"/>
          <ac:grpSpMkLst>
            <pc:docMk/>
            <pc:sldMk cId="280316088" sldId="299"/>
            <ac:grpSpMk id="22" creationId="{D3D1DD63-59F8-8D94-9EE8-D6127830D475}"/>
          </ac:grpSpMkLst>
        </pc:grpChg>
        <pc:grpChg chg="add del mod">
          <ac:chgData name="Mansi Srivastava" userId="ab96b35e5031c6a1" providerId="LiveId" clId="{D06E4AFB-D8B6-494A-838B-DF00DE600667}" dt="2022-08-15T09:57:40.747" v="2231"/>
          <ac:grpSpMkLst>
            <pc:docMk/>
            <pc:sldMk cId="280316088" sldId="299"/>
            <ac:grpSpMk id="29" creationId="{21CAB447-44C7-79EE-FB7F-E21DFBDF302E}"/>
          </ac:grpSpMkLst>
        </pc:grpChg>
        <pc:grpChg chg="add del mod">
          <ac:chgData name="Mansi Srivastava" userId="ab96b35e5031c6a1" providerId="LiveId" clId="{D06E4AFB-D8B6-494A-838B-DF00DE600667}" dt="2022-08-15T10:00:19.750" v="2266"/>
          <ac:grpSpMkLst>
            <pc:docMk/>
            <pc:sldMk cId="280316088" sldId="299"/>
            <ac:grpSpMk id="43" creationId="{14F603E5-1807-4C9E-EEFE-AD2025F189EA}"/>
          </ac:grpSpMkLst>
        </pc:grpChg>
        <pc:grpChg chg="add del mod">
          <ac:chgData name="Mansi Srivastava" userId="ab96b35e5031c6a1" providerId="LiveId" clId="{D06E4AFB-D8B6-494A-838B-DF00DE600667}" dt="2022-08-15T10:00:19.750" v="2266"/>
          <ac:grpSpMkLst>
            <pc:docMk/>
            <pc:sldMk cId="280316088" sldId="299"/>
            <ac:grpSpMk id="50" creationId="{255F48EA-7F57-7AED-F6FA-1C6337878489}"/>
          </ac:grpSpMkLst>
        </pc:grpChg>
        <pc:grpChg chg="add del mod">
          <ac:chgData name="Mansi Srivastava" userId="ab96b35e5031c6a1" providerId="LiveId" clId="{D06E4AFB-D8B6-494A-838B-DF00DE600667}" dt="2022-08-15T10:00:19.750" v="2266"/>
          <ac:grpSpMkLst>
            <pc:docMk/>
            <pc:sldMk cId="280316088" sldId="299"/>
            <ac:grpSpMk id="57" creationId="{76A9C305-B43C-8920-28A2-E633C210FD45}"/>
          </ac:grpSpMkLst>
        </pc:grpChg>
        <pc:grpChg chg="add del mod">
          <ac:chgData name="Mansi Srivastava" userId="ab96b35e5031c6a1" providerId="LiveId" clId="{D06E4AFB-D8B6-494A-838B-DF00DE600667}" dt="2022-08-15T10:00:19.750" v="2266"/>
          <ac:grpSpMkLst>
            <pc:docMk/>
            <pc:sldMk cId="280316088" sldId="299"/>
            <ac:grpSpMk id="64" creationId="{B7878143-3D1A-9030-0B6A-A8C7F1DF1B50}"/>
          </ac:grpSpMkLst>
        </pc:grpChg>
        <pc:picChg chg="add del mod">
          <ac:chgData name="Mansi Srivastava" userId="ab96b35e5031c6a1" providerId="LiveId" clId="{D06E4AFB-D8B6-494A-838B-DF00DE600667}" dt="2022-08-15T10:12:00.419" v="2354" actId="478"/>
          <ac:picMkLst>
            <pc:docMk/>
            <pc:sldMk cId="280316088" sldId="299"/>
            <ac:picMk id="77" creationId="{1C432AD9-E13C-4906-37E4-9996920436CF}"/>
          </ac:picMkLst>
        </pc:picChg>
      </pc:sldChg>
      <pc:sldChg chg="addSp delSp modSp mod">
        <pc:chgData name="Mansi Srivastava" userId="ab96b35e5031c6a1" providerId="LiveId" clId="{D06E4AFB-D8B6-494A-838B-DF00DE600667}" dt="2022-08-15T15:49:41.787" v="3869" actId="339"/>
        <pc:sldMkLst>
          <pc:docMk/>
          <pc:sldMk cId="1385553969" sldId="302"/>
        </pc:sldMkLst>
        <pc:spChg chg="mod">
          <ac:chgData name="Mansi Srivastava" userId="ab96b35e5031c6a1" providerId="LiveId" clId="{D06E4AFB-D8B6-494A-838B-DF00DE600667}" dt="2022-08-15T10:38:34.335" v="3195" actId="14100"/>
          <ac:spMkLst>
            <pc:docMk/>
            <pc:sldMk cId="1385553969" sldId="302"/>
            <ac:spMk id="2" creationId="{8B78C759-C687-440F-8CAE-D3071F1AB630}"/>
          </ac:spMkLst>
        </pc:spChg>
        <pc:spChg chg="mod">
          <ac:chgData name="Mansi Srivastava" userId="ab96b35e5031c6a1" providerId="LiveId" clId="{D06E4AFB-D8B6-494A-838B-DF00DE600667}" dt="2022-08-15T10:30:06.903" v="2866" actId="120"/>
          <ac:spMkLst>
            <pc:docMk/>
            <pc:sldMk cId="1385553969" sldId="302"/>
            <ac:spMk id="3" creationId="{AB0AB2AC-B7E6-6849-9AE9-697369407F8F}"/>
          </ac:spMkLst>
        </pc:spChg>
        <pc:spChg chg="add mod">
          <ac:chgData name="Mansi Srivastava" userId="ab96b35e5031c6a1" providerId="LiveId" clId="{D06E4AFB-D8B6-494A-838B-DF00DE600667}" dt="2022-08-15T15:49:24.442" v="3865" actId="339"/>
          <ac:spMkLst>
            <pc:docMk/>
            <pc:sldMk cId="1385553969" sldId="302"/>
            <ac:spMk id="5" creationId="{3091DF10-1932-9439-64FA-87126A7F5125}"/>
          </ac:spMkLst>
        </pc:spChg>
        <pc:spChg chg="mod">
          <ac:chgData name="Mansi Srivastava" userId="ab96b35e5031c6a1" providerId="LiveId" clId="{D06E4AFB-D8B6-494A-838B-DF00DE600667}" dt="2022-08-15T09:25:30.407" v="1642"/>
          <ac:spMkLst>
            <pc:docMk/>
            <pc:sldMk cId="1385553969" sldId="302"/>
            <ac:spMk id="6" creationId="{772D0411-8FF8-C540-84AE-DBA0703D368C}"/>
          </ac:spMkLst>
        </pc:spChg>
        <pc:spChg chg="add mod">
          <ac:chgData name="Mansi Srivastava" userId="ab96b35e5031c6a1" providerId="LiveId" clId="{D06E4AFB-D8B6-494A-838B-DF00DE600667}" dt="2022-08-15T15:49:29.159" v="3866" actId="339"/>
          <ac:spMkLst>
            <pc:docMk/>
            <pc:sldMk cId="1385553969" sldId="302"/>
            <ac:spMk id="7" creationId="{9D924103-C34E-53FE-02C0-D0B5A371BD9D}"/>
          </ac:spMkLst>
        </pc:spChg>
        <pc:spChg chg="add mod">
          <ac:chgData name="Mansi Srivastava" userId="ab96b35e5031c6a1" providerId="LiveId" clId="{D06E4AFB-D8B6-494A-838B-DF00DE600667}" dt="2022-08-15T15:49:36.856" v="3868" actId="339"/>
          <ac:spMkLst>
            <pc:docMk/>
            <pc:sldMk cId="1385553969" sldId="302"/>
            <ac:spMk id="8" creationId="{0778265D-665F-8689-9471-D58E0AD36F39}"/>
          </ac:spMkLst>
        </pc:spChg>
        <pc:spChg chg="add mod">
          <ac:chgData name="Mansi Srivastava" userId="ab96b35e5031c6a1" providerId="LiveId" clId="{D06E4AFB-D8B6-494A-838B-DF00DE600667}" dt="2022-08-15T15:49:33.445" v="3867" actId="339"/>
          <ac:spMkLst>
            <pc:docMk/>
            <pc:sldMk cId="1385553969" sldId="302"/>
            <ac:spMk id="9" creationId="{0AD018D3-5421-D6E8-199C-F50F007726FC}"/>
          </ac:spMkLst>
        </pc:spChg>
        <pc:spChg chg="add del mod">
          <ac:chgData name="Mansi Srivastava" userId="ab96b35e5031c6a1" providerId="LiveId" clId="{D06E4AFB-D8B6-494A-838B-DF00DE600667}" dt="2022-08-15T10:37:19.311" v="3151" actId="478"/>
          <ac:spMkLst>
            <pc:docMk/>
            <pc:sldMk cId="1385553969" sldId="302"/>
            <ac:spMk id="12" creationId="{7DAC02CB-7FC7-A757-7A41-0EA3FECF7BC1}"/>
          </ac:spMkLst>
        </pc:spChg>
        <pc:spChg chg="add mod">
          <ac:chgData name="Mansi Srivastava" userId="ab96b35e5031c6a1" providerId="LiveId" clId="{D06E4AFB-D8B6-494A-838B-DF00DE600667}" dt="2022-08-15T15:49:41.787" v="3869" actId="339"/>
          <ac:spMkLst>
            <pc:docMk/>
            <pc:sldMk cId="1385553969" sldId="302"/>
            <ac:spMk id="14" creationId="{EC210BC0-737E-EAD2-D9EE-CD93A517BE71}"/>
          </ac:spMkLst>
        </pc:spChg>
        <pc:spChg chg="add mod">
          <ac:chgData name="Mansi Srivastava" userId="ab96b35e5031c6a1" providerId="LiveId" clId="{D06E4AFB-D8B6-494A-838B-DF00DE600667}" dt="2022-08-15T15:48:35.015" v="3859" actId="14861"/>
          <ac:spMkLst>
            <pc:docMk/>
            <pc:sldMk cId="1385553969" sldId="302"/>
            <ac:spMk id="15" creationId="{9C1626F7-C3AC-138D-3D39-95B55186F21C}"/>
          </ac:spMkLst>
        </pc:spChg>
        <pc:spChg chg="add mod">
          <ac:chgData name="Mansi Srivastava" userId="ab96b35e5031c6a1" providerId="LiveId" clId="{D06E4AFB-D8B6-494A-838B-DF00DE600667}" dt="2022-08-15T15:48:55.010" v="3861" actId="14861"/>
          <ac:spMkLst>
            <pc:docMk/>
            <pc:sldMk cId="1385553969" sldId="302"/>
            <ac:spMk id="16" creationId="{BAB9EB06-D702-2C99-F34C-5AA7C9B77937}"/>
          </ac:spMkLst>
        </pc:spChg>
        <pc:spChg chg="add mod">
          <ac:chgData name="Mansi Srivastava" userId="ab96b35e5031c6a1" providerId="LiveId" clId="{D06E4AFB-D8B6-494A-838B-DF00DE600667}" dt="2022-08-15T15:48:59.929" v="3862" actId="14861"/>
          <ac:spMkLst>
            <pc:docMk/>
            <pc:sldMk cId="1385553969" sldId="302"/>
            <ac:spMk id="17" creationId="{34BAE024-6D40-4E8E-6B58-B666AE3D0C6B}"/>
          </ac:spMkLst>
        </pc:spChg>
        <pc:spChg chg="add mod">
          <ac:chgData name="Mansi Srivastava" userId="ab96b35e5031c6a1" providerId="LiveId" clId="{D06E4AFB-D8B6-494A-838B-DF00DE600667}" dt="2022-08-15T15:49:05.600" v="3863" actId="14861"/>
          <ac:spMkLst>
            <pc:docMk/>
            <pc:sldMk cId="1385553969" sldId="302"/>
            <ac:spMk id="18" creationId="{D28B7EA1-B991-C2E6-A376-8F8533128C01}"/>
          </ac:spMkLst>
        </pc:spChg>
        <pc:spChg chg="add mod">
          <ac:chgData name="Mansi Srivastava" userId="ab96b35e5031c6a1" providerId="LiveId" clId="{D06E4AFB-D8B6-494A-838B-DF00DE600667}" dt="2022-08-15T15:49:11.006" v="3864" actId="14861"/>
          <ac:spMkLst>
            <pc:docMk/>
            <pc:sldMk cId="1385553969" sldId="302"/>
            <ac:spMk id="19" creationId="{2D9DC7E4-6ED5-06CA-F2A6-61FB8D9864AA}"/>
          </ac:spMkLst>
        </pc:spChg>
        <pc:picChg chg="add del mod">
          <ac:chgData name="Mansi Srivastava" userId="ab96b35e5031c6a1" providerId="LiveId" clId="{D06E4AFB-D8B6-494A-838B-DF00DE600667}" dt="2022-08-15T10:37:10.899" v="3147" actId="478"/>
          <ac:picMkLst>
            <pc:docMk/>
            <pc:sldMk cId="1385553969" sldId="302"/>
            <ac:picMk id="10" creationId="{D7926733-9482-44F0-0223-4A278FC730B0}"/>
          </ac:picMkLst>
        </pc:picChg>
        <pc:picChg chg="add del mod">
          <ac:chgData name="Mansi Srivastava" userId="ab96b35e5031c6a1" providerId="LiveId" clId="{D06E4AFB-D8B6-494A-838B-DF00DE600667}" dt="2022-08-15T10:37:32.525" v="3155" actId="478"/>
          <ac:picMkLst>
            <pc:docMk/>
            <pc:sldMk cId="1385553969" sldId="302"/>
            <ac:picMk id="13" creationId="{BA6A9764-FB87-8743-CA15-5874B6A6C819}"/>
          </ac:picMkLst>
        </pc:picChg>
      </pc:sldChg>
      <pc:sldChg chg="modSp mod">
        <pc:chgData name="Mansi Srivastava" userId="ab96b35e5031c6a1" providerId="LiveId" clId="{D06E4AFB-D8B6-494A-838B-DF00DE600667}" dt="2022-08-16T22:44:51.529" v="12871" actId="20577"/>
        <pc:sldMkLst>
          <pc:docMk/>
          <pc:sldMk cId="334532777" sldId="303"/>
        </pc:sldMkLst>
        <pc:spChg chg="mod">
          <ac:chgData name="Mansi Srivastava" userId="ab96b35e5031c6a1" providerId="LiveId" clId="{D06E4AFB-D8B6-494A-838B-DF00DE600667}" dt="2022-08-15T09:25:30.407" v="1642"/>
          <ac:spMkLst>
            <pc:docMk/>
            <pc:sldMk cId="334532777" sldId="303"/>
            <ac:spMk id="4" creationId="{9ADB26FF-76AA-124F-92D8-C93C45D216A8}"/>
          </ac:spMkLst>
        </pc:spChg>
        <pc:spChg chg="mod">
          <ac:chgData name="Mansi Srivastava" userId="ab96b35e5031c6a1" providerId="LiveId" clId="{D06E4AFB-D8B6-494A-838B-DF00DE600667}" dt="2022-08-16T22:44:51.529" v="12871" actId="20577"/>
          <ac:spMkLst>
            <pc:docMk/>
            <pc:sldMk cId="334532777" sldId="303"/>
            <ac:spMk id="5" creationId="{1B07C49E-AFFC-EC46-8930-E4D428F5F943}"/>
          </ac:spMkLst>
        </pc:spChg>
      </pc:sldChg>
      <pc:sldChg chg="addSp delSp modSp mod">
        <pc:chgData name="Mansi Srivastava" userId="ab96b35e5031c6a1" providerId="LiveId" clId="{D06E4AFB-D8B6-494A-838B-DF00DE600667}" dt="2022-08-16T09:52:40.950" v="7351" actId="5793"/>
        <pc:sldMkLst>
          <pc:docMk/>
          <pc:sldMk cId="3869789237" sldId="304"/>
        </pc:sldMkLst>
        <pc:spChg chg="add del mod">
          <ac:chgData name="Mansi Srivastava" userId="ab96b35e5031c6a1" providerId="LiveId" clId="{D06E4AFB-D8B6-494A-838B-DF00DE600667}" dt="2022-08-16T09:52:40.950" v="7351" actId="5793"/>
          <ac:spMkLst>
            <pc:docMk/>
            <pc:sldMk cId="3869789237" sldId="304"/>
            <ac:spMk id="3" creationId="{373827F3-F386-AA4E-80ED-D86DEF8C158D}"/>
          </ac:spMkLst>
        </pc:spChg>
        <pc:spChg chg="mod">
          <ac:chgData name="Mansi Srivastava" userId="ab96b35e5031c6a1" providerId="LiveId" clId="{D06E4AFB-D8B6-494A-838B-DF00DE600667}" dt="2022-08-15T09:25:30.407" v="1642"/>
          <ac:spMkLst>
            <pc:docMk/>
            <pc:sldMk cId="3869789237" sldId="304"/>
            <ac:spMk id="5" creationId="{31BF7889-073A-E045-A3F2-45D63BD0FDC0}"/>
          </ac:spMkLst>
        </pc:spChg>
        <pc:picChg chg="add del mod">
          <ac:chgData name="Mansi Srivastava" userId="ab96b35e5031c6a1" providerId="LiveId" clId="{D06E4AFB-D8B6-494A-838B-DF00DE600667}" dt="2022-08-16T08:26:10.338" v="6134" actId="478"/>
          <ac:picMkLst>
            <pc:docMk/>
            <pc:sldMk cId="3869789237" sldId="304"/>
            <ac:picMk id="2" creationId="{18C59DE6-E37D-E782-6F51-71801F9B6E13}"/>
          </ac:picMkLst>
        </pc:picChg>
        <pc:picChg chg="add mod">
          <ac:chgData name="Mansi Srivastava" userId="ab96b35e5031c6a1" providerId="LiveId" clId="{D06E4AFB-D8B6-494A-838B-DF00DE600667}" dt="2022-08-16T09:52:23.034" v="7342" actId="1076"/>
          <ac:picMkLst>
            <pc:docMk/>
            <pc:sldMk cId="3869789237" sldId="304"/>
            <ac:picMk id="6" creationId="{C614CCEE-7DE3-7EBF-9553-A87B65469DFC}"/>
          </ac:picMkLst>
        </pc:picChg>
        <pc:picChg chg="add del mod">
          <ac:chgData name="Mansi Srivastava" userId="ab96b35e5031c6a1" providerId="LiveId" clId="{D06E4AFB-D8B6-494A-838B-DF00DE600667}" dt="2022-08-16T08:21:38.197" v="6087"/>
          <ac:picMkLst>
            <pc:docMk/>
            <pc:sldMk cId="3869789237" sldId="304"/>
            <ac:picMk id="2050" creationId="{CAA8C8DF-FECA-6621-FB2E-7819DC3C22D2}"/>
          </ac:picMkLst>
        </pc:picChg>
      </pc:sldChg>
      <pc:sldChg chg="addSp delSp modSp mod">
        <pc:chgData name="Mansi Srivastava" userId="ab96b35e5031c6a1" providerId="LiveId" clId="{D06E4AFB-D8B6-494A-838B-DF00DE600667}" dt="2022-08-16T10:49:44.675" v="8288" actId="14861"/>
        <pc:sldMkLst>
          <pc:docMk/>
          <pc:sldMk cId="80090182" sldId="305"/>
        </pc:sldMkLst>
        <pc:spChg chg="mod">
          <ac:chgData name="Mansi Srivastava" userId="ab96b35e5031c6a1" providerId="LiveId" clId="{D06E4AFB-D8B6-494A-838B-DF00DE600667}" dt="2022-08-16T09:55:38.566" v="7378" actId="20577"/>
          <ac:spMkLst>
            <pc:docMk/>
            <pc:sldMk cId="80090182" sldId="305"/>
            <ac:spMk id="3" creationId="{373827F3-F386-AA4E-80ED-D86DEF8C158D}"/>
          </ac:spMkLst>
        </pc:spChg>
        <pc:spChg chg="mod">
          <ac:chgData name="Mansi Srivastava" userId="ab96b35e5031c6a1" providerId="LiveId" clId="{D06E4AFB-D8B6-494A-838B-DF00DE600667}" dt="2022-08-16T08:51:19.323" v="6578" actId="1076"/>
          <ac:spMkLst>
            <pc:docMk/>
            <pc:sldMk cId="80090182" sldId="305"/>
            <ac:spMk id="4" creationId="{D4811A61-F7FB-4B19-9ED1-E0E2554A5BE8}"/>
          </ac:spMkLst>
        </pc:spChg>
        <pc:spChg chg="mod">
          <ac:chgData name="Mansi Srivastava" userId="ab96b35e5031c6a1" providerId="LiveId" clId="{D06E4AFB-D8B6-494A-838B-DF00DE600667}" dt="2022-08-15T09:25:30.407" v="1642"/>
          <ac:spMkLst>
            <pc:docMk/>
            <pc:sldMk cId="80090182" sldId="305"/>
            <ac:spMk id="5" creationId="{31BF7889-073A-E045-A3F2-45D63BD0FDC0}"/>
          </ac:spMkLst>
        </pc:spChg>
        <pc:spChg chg="add mod">
          <ac:chgData name="Mansi Srivastava" userId="ab96b35e5031c6a1" providerId="LiveId" clId="{D06E4AFB-D8B6-494A-838B-DF00DE600667}" dt="2022-08-16T10:49:44.675" v="8288" actId="14861"/>
          <ac:spMkLst>
            <pc:docMk/>
            <pc:sldMk cId="80090182" sldId="305"/>
            <ac:spMk id="6" creationId="{3C4EC18B-F53E-968D-80B4-765BEAB9FEF6}"/>
          </ac:spMkLst>
        </pc:spChg>
        <pc:picChg chg="add del mod">
          <ac:chgData name="Mansi Srivastava" userId="ab96b35e5031c6a1" providerId="LiveId" clId="{D06E4AFB-D8B6-494A-838B-DF00DE600667}" dt="2022-08-16T08:56:35.474" v="6649" actId="478"/>
          <ac:picMkLst>
            <pc:docMk/>
            <pc:sldMk cId="80090182" sldId="305"/>
            <ac:picMk id="2" creationId="{AA92FF9C-6626-DD51-0157-400868F63305}"/>
          </ac:picMkLst>
        </pc:picChg>
        <pc:picChg chg="add mod">
          <ac:chgData name="Mansi Srivastava" userId="ab96b35e5031c6a1" providerId="LiveId" clId="{D06E4AFB-D8B6-494A-838B-DF00DE600667}" dt="2022-08-16T08:56:49.273" v="6654" actId="14100"/>
          <ac:picMkLst>
            <pc:docMk/>
            <pc:sldMk cId="80090182" sldId="305"/>
            <ac:picMk id="7" creationId="{8241B8F1-51F5-ECE6-FF5C-A4B71DE64E6E}"/>
          </ac:picMkLst>
        </pc:picChg>
      </pc:sldChg>
      <pc:sldChg chg="addSp modSp mod">
        <pc:chgData name="Mansi Srivastava" userId="ab96b35e5031c6a1" providerId="LiveId" clId="{D06E4AFB-D8B6-494A-838B-DF00DE600667}" dt="2022-08-16T10:23:21.466" v="7714" actId="1076"/>
        <pc:sldMkLst>
          <pc:docMk/>
          <pc:sldMk cId="3145340593" sldId="306"/>
        </pc:sldMkLst>
        <pc:spChg chg="mod">
          <ac:chgData name="Mansi Srivastava" userId="ab96b35e5031c6a1" providerId="LiveId" clId="{D06E4AFB-D8B6-494A-838B-DF00DE600667}" dt="2022-08-16T10:23:17.955" v="7713" actId="255"/>
          <ac:spMkLst>
            <pc:docMk/>
            <pc:sldMk cId="3145340593" sldId="306"/>
            <ac:spMk id="3" creationId="{373827F3-F386-AA4E-80ED-D86DEF8C158D}"/>
          </ac:spMkLst>
        </pc:spChg>
        <pc:spChg chg="mod">
          <ac:chgData name="Mansi Srivastava" userId="ab96b35e5031c6a1" providerId="LiveId" clId="{D06E4AFB-D8B6-494A-838B-DF00DE600667}" dt="2022-08-15T09:25:30.407" v="1642"/>
          <ac:spMkLst>
            <pc:docMk/>
            <pc:sldMk cId="3145340593" sldId="306"/>
            <ac:spMk id="5" creationId="{31BF7889-073A-E045-A3F2-45D63BD0FDC0}"/>
          </ac:spMkLst>
        </pc:spChg>
        <pc:picChg chg="add mod">
          <ac:chgData name="Mansi Srivastava" userId="ab96b35e5031c6a1" providerId="LiveId" clId="{D06E4AFB-D8B6-494A-838B-DF00DE600667}" dt="2022-08-16T10:23:21.466" v="7714" actId="1076"/>
          <ac:picMkLst>
            <pc:docMk/>
            <pc:sldMk cId="3145340593" sldId="306"/>
            <ac:picMk id="2" creationId="{AD68A6AB-CB7F-6A7F-1F82-D3D486D41F18}"/>
          </ac:picMkLst>
        </pc:picChg>
      </pc:sldChg>
      <pc:sldChg chg="addSp modSp mod">
        <pc:chgData name="Mansi Srivastava" userId="ab96b35e5031c6a1" providerId="LiveId" clId="{D06E4AFB-D8B6-494A-838B-DF00DE600667}" dt="2022-08-16T10:22:46.974" v="7707"/>
        <pc:sldMkLst>
          <pc:docMk/>
          <pc:sldMk cId="1106727586" sldId="307"/>
        </pc:sldMkLst>
        <pc:spChg chg="mod">
          <ac:chgData name="Mansi Srivastava" userId="ab96b35e5031c6a1" providerId="LiveId" clId="{D06E4AFB-D8B6-494A-838B-DF00DE600667}" dt="2022-08-16T10:22:46.974" v="7707"/>
          <ac:spMkLst>
            <pc:docMk/>
            <pc:sldMk cId="1106727586" sldId="307"/>
            <ac:spMk id="3" creationId="{373827F3-F386-AA4E-80ED-D86DEF8C158D}"/>
          </ac:spMkLst>
        </pc:spChg>
        <pc:spChg chg="mod">
          <ac:chgData name="Mansi Srivastava" userId="ab96b35e5031c6a1" providerId="LiveId" clId="{D06E4AFB-D8B6-494A-838B-DF00DE600667}" dt="2022-08-15T09:25:30.407" v="1642"/>
          <ac:spMkLst>
            <pc:docMk/>
            <pc:sldMk cId="1106727586" sldId="307"/>
            <ac:spMk id="5" creationId="{31BF7889-073A-E045-A3F2-45D63BD0FDC0}"/>
          </ac:spMkLst>
        </pc:spChg>
        <pc:picChg chg="add mod">
          <ac:chgData name="Mansi Srivastava" userId="ab96b35e5031c6a1" providerId="LiveId" clId="{D06E4AFB-D8B6-494A-838B-DF00DE600667}" dt="2022-08-16T09:51:49.026" v="7336" actId="1076"/>
          <ac:picMkLst>
            <pc:docMk/>
            <pc:sldMk cId="1106727586" sldId="307"/>
            <ac:picMk id="2" creationId="{4B0CF027-80B9-AF71-3BDC-7C7065B35AF4}"/>
          </ac:picMkLst>
        </pc:picChg>
      </pc:sldChg>
      <pc:sldChg chg="addSp modSp mod">
        <pc:chgData name="Mansi Srivastava" userId="ab96b35e5031c6a1" providerId="LiveId" clId="{D06E4AFB-D8B6-494A-838B-DF00DE600667}" dt="2022-08-16T10:44:31.876" v="8258" actId="20577"/>
        <pc:sldMkLst>
          <pc:docMk/>
          <pc:sldMk cId="706594483" sldId="308"/>
        </pc:sldMkLst>
        <pc:spChg chg="mod">
          <ac:chgData name="Mansi Srivastava" userId="ab96b35e5031c6a1" providerId="LiveId" clId="{D06E4AFB-D8B6-494A-838B-DF00DE600667}" dt="2022-08-16T10:44:31.876" v="8258" actId="20577"/>
          <ac:spMkLst>
            <pc:docMk/>
            <pc:sldMk cId="706594483" sldId="308"/>
            <ac:spMk id="3" creationId="{373827F3-F386-AA4E-80ED-D86DEF8C158D}"/>
          </ac:spMkLst>
        </pc:spChg>
        <pc:spChg chg="mod">
          <ac:chgData name="Mansi Srivastava" userId="ab96b35e5031c6a1" providerId="LiveId" clId="{D06E4AFB-D8B6-494A-838B-DF00DE600667}" dt="2022-08-15T09:25:30.407" v="1642"/>
          <ac:spMkLst>
            <pc:docMk/>
            <pc:sldMk cId="706594483" sldId="308"/>
            <ac:spMk id="5" creationId="{31BF7889-073A-E045-A3F2-45D63BD0FDC0}"/>
          </ac:spMkLst>
        </pc:spChg>
        <pc:picChg chg="add mod">
          <ac:chgData name="Mansi Srivastava" userId="ab96b35e5031c6a1" providerId="LiveId" clId="{D06E4AFB-D8B6-494A-838B-DF00DE600667}" dt="2022-08-16T10:42:19.355" v="8143" actId="14100"/>
          <ac:picMkLst>
            <pc:docMk/>
            <pc:sldMk cId="706594483" sldId="308"/>
            <ac:picMk id="2" creationId="{079FC4FD-4543-619B-A42A-2BC69991E04C}"/>
          </ac:picMkLst>
        </pc:picChg>
      </pc:sldChg>
      <pc:sldChg chg="addSp modSp mod">
        <pc:chgData name="Mansi Srivastava" userId="ab96b35e5031c6a1" providerId="LiveId" clId="{D06E4AFB-D8B6-494A-838B-DF00DE600667}" dt="2022-08-16T11:34:51.188" v="8852" actId="207"/>
        <pc:sldMkLst>
          <pc:docMk/>
          <pc:sldMk cId="1794738657" sldId="309"/>
        </pc:sldMkLst>
        <pc:spChg chg="mod">
          <ac:chgData name="Mansi Srivastava" userId="ab96b35e5031c6a1" providerId="LiveId" clId="{D06E4AFB-D8B6-494A-838B-DF00DE600667}" dt="2022-08-15T09:25:30.407" v="1642"/>
          <ac:spMkLst>
            <pc:docMk/>
            <pc:sldMk cId="1794738657" sldId="309"/>
            <ac:spMk id="4" creationId="{D528596A-0847-664A-9D47-5096383E5E09}"/>
          </ac:spMkLst>
        </pc:spChg>
        <pc:spChg chg="mod">
          <ac:chgData name="Mansi Srivastava" userId="ab96b35e5031c6a1" providerId="LiveId" clId="{D06E4AFB-D8B6-494A-838B-DF00DE600667}" dt="2022-08-16T11:34:51.188" v="8852" actId="207"/>
          <ac:spMkLst>
            <pc:docMk/>
            <pc:sldMk cId="1794738657" sldId="309"/>
            <ac:spMk id="5" creationId="{1B07C49E-AFFC-EC46-8930-E4D428F5F943}"/>
          </ac:spMkLst>
        </pc:spChg>
        <pc:picChg chg="add mod">
          <ac:chgData name="Mansi Srivastava" userId="ab96b35e5031c6a1" providerId="LiveId" clId="{D06E4AFB-D8B6-494A-838B-DF00DE600667}" dt="2022-08-16T11:01:37.179" v="8501" actId="14100"/>
          <ac:picMkLst>
            <pc:docMk/>
            <pc:sldMk cId="1794738657" sldId="309"/>
            <ac:picMk id="6" creationId="{FC05D299-3173-46B0-2F5A-4390A065AD0A}"/>
          </ac:picMkLst>
        </pc:picChg>
      </pc:sldChg>
      <pc:sldChg chg="addSp modSp mod">
        <pc:chgData name="Mansi Srivastava" userId="ab96b35e5031c6a1" providerId="LiveId" clId="{D06E4AFB-D8B6-494A-838B-DF00DE600667}" dt="2022-08-16T11:35:30.888" v="8857" actId="122"/>
        <pc:sldMkLst>
          <pc:docMk/>
          <pc:sldMk cId="4010014743" sldId="310"/>
        </pc:sldMkLst>
        <pc:spChg chg="mod">
          <ac:chgData name="Mansi Srivastava" userId="ab96b35e5031c6a1" providerId="LiveId" clId="{D06E4AFB-D8B6-494A-838B-DF00DE600667}" dt="2022-08-15T09:25:30.407" v="1642"/>
          <ac:spMkLst>
            <pc:docMk/>
            <pc:sldMk cId="4010014743" sldId="310"/>
            <ac:spMk id="4" creationId="{D528596A-0847-664A-9D47-5096383E5E09}"/>
          </ac:spMkLst>
        </pc:spChg>
        <pc:spChg chg="mod">
          <ac:chgData name="Mansi Srivastava" userId="ab96b35e5031c6a1" providerId="LiveId" clId="{D06E4AFB-D8B6-494A-838B-DF00DE600667}" dt="2022-08-16T11:35:30.888" v="8857" actId="122"/>
          <ac:spMkLst>
            <pc:docMk/>
            <pc:sldMk cId="4010014743" sldId="310"/>
            <ac:spMk id="5" creationId="{1B07C49E-AFFC-EC46-8930-E4D428F5F943}"/>
          </ac:spMkLst>
        </pc:spChg>
        <pc:picChg chg="add mod">
          <ac:chgData name="Mansi Srivastava" userId="ab96b35e5031c6a1" providerId="LiveId" clId="{D06E4AFB-D8B6-494A-838B-DF00DE600667}" dt="2022-08-16T11:23:04.229" v="8738" actId="14100"/>
          <ac:picMkLst>
            <pc:docMk/>
            <pc:sldMk cId="4010014743" sldId="310"/>
            <ac:picMk id="6" creationId="{1DE9670F-ACDE-1F36-3617-91B280FC7676}"/>
          </ac:picMkLst>
        </pc:picChg>
      </pc:sldChg>
      <pc:sldChg chg="addSp modSp mod">
        <pc:chgData name="Mansi Srivastava" userId="ab96b35e5031c6a1" providerId="LiveId" clId="{D06E4AFB-D8B6-494A-838B-DF00DE600667}" dt="2022-08-16T11:35:56.765" v="8862" actId="108"/>
        <pc:sldMkLst>
          <pc:docMk/>
          <pc:sldMk cId="2735560525" sldId="311"/>
        </pc:sldMkLst>
        <pc:spChg chg="mod">
          <ac:chgData name="Mansi Srivastava" userId="ab96b35e5031c6a1" providerId="LiveId" clId="{D06E4AFB-D8B6-494A-838B-DF00DE600667}" dt="2022-08-15T09:25:30.407" v="1642"/>
          <ac:spMkLst>
            <pc:docMk/>
            <pc:sldMk cId="2735560525" sldId="311"/>
            <ac:spMk id="4" creationId="{D528596A-0847-664A-9D47-5096383E5E09}"/>
          </ac:spMkLst>
        </pc:spChg>
        <pc:spChg chg="mod">
          <ac:chgData name="Mansi Srivastava" userId="ab96b35e5031c6a1" providerId="LiveId" clId="{D06E4AFB-D8B6-494A-838B-DF00DE600667}" dt="2022-08-16T11:35:56.765" v="8862" actId="108"/>
          <ac:spMkLst>
            <pc:docMk/>
            <pc:sldMk cId="2735560525" sldId="311"/>
            <ac:spMk id="5" creationId="{1B07C49E-AFFC-EC46-8930-E4D428F5F943}"/>
          </ac:spMkLst>
        </pc:spChg>
        <pc:spChg chg="add mod">
          <ac:chgData name="Mansi Srivastava" userId="ab96b35e5031c6a1" providerId="LiveId" clId="{D06E4AFB-D8B6-494A-838B-DF00DE600667}" dt="2022-08-16T11:31:49.188" v="8806" actId="1076"/>
          <ac:spMkLst>
            <pc:docMk/>
            <pc:sldMk cId="2735560525" sldId="311"/>
            <ac:spMk id="7" creationId="{E464FEF3-735B-F0EB-44C0-BD54E49F60C4}"/>
          </ac:spMkLst>
        </pc:spChg>
        <pc:picChg chg="add mod">
          <ac:chgData name="Mansi Srivastava" userId="ab96b35e5031c6a1" providerId="LiveId" clId="{D06E4AFB-D8B6-494A-838B-DF00DE600667}" dt="2022-08-16T11:35:52.437" v="8861" actId="14100"/>
          <ac:picMkLst>
            <pc:docMk/>
            <pc:sldMk cId="2735560525" sldId="311"/>
            <ac:picMk id="6" creationId="{21E4DF58-CEB6-C073-7D20-9A4B9C5C26B7}"/>
          </ac:picMkLst>
        </pc:picChg>
      </pc:sldChg>
      <pc:sldChg chg="addSp delSp modSp mod">
        <pc:chgData name="Mansi Srivastava" userId="ab96b35e5031c6a1" providerId="LiveId" clId="{D06E4AFB-D8B6-494A-838B-DF00DE600667}" dt="2022-08-16T11:45:34.057" v="9037" actId="20577"/>
        <pc:sldMkLst>
          <pc:docMk/>
          <pc:sldMk cId="1434679925" sldId="312"/>
        </pc:sldMkLst>
        <pc:spChg chg="mod">
          <ac:chgData name="Mansi Srivastava" userId="ab96b35e5031c6a1" providerId="LiveId" clId="{D06E4AFB-D8B6-494A-838B-DF00DE600667}" dt="2022-08-15T09:25:30.407" v="1642"/>
          <ac:spMkLst>
            <pc:docMk/>
            <pc:sldMk cId="1434679925" sldId="312"/>
            <ac:spMk id="4" creationId="{D528596A-0847-664A-9D47-5096383E5E09}"/>
          </ac:spMkLst>
        </pc:spChg>
        <pc:spChg chg="add del mod">
          <ac:chgData name="Mansi Srivastava" userId="ab96b35e5031c6a1" providerId="LiveId" clId="{D06E4AFB-D8B6-494A-838B-DF00DE600667}" dt="2022-08-16T11:44:12.968" v="8996" actId="12"/>
          <ac:spMkLst>
            <pc:docMk/>
            <pc:sldMk cId="1434679925" sldId="312"/>
            <ac:spMk id="5" creationId="{1B07C49E-AFFC-EC46-8930-E4D428F5F943}"/>
          </ac:spMkLst>
        </pc:spChg>
        <pc:spChg chg="add mod">
          <ac:chgData name="Mansi Srivastava" userId="ab96b35e5031c6a1" providerId="LiveId" clId="{D06E4AFB-D8B6-494A-838B-DF00DE600667}" dt="2022-08-16T11:45:34.057" v="9037" actId="20577"/>
          <ac:spMkLst>
            <pc:docMk/>
            <pc:sldMk cId="1434679925" sldId="312"/>
            <ac:spMk id="15" creationId="{09E68099-2E2A-83C7-667A-192B71814457}"/>
          </ac:spMkLst>
        </pc:spChg>
        <pc:picChg chg="add del mod ord">
          <ac:chgData name="Mansi Srivastava" userId="ab96b35e5031c6a1" providerId="LiveId" clId="{D06E4AFB-D8B6-494A-838B-DF00DE600667}" dt="2022-08-16T11:39:18.271" v="8893" actId="22"/>
          <ac:picMkLst>
            <pc:docMk/>
            <pc:sldMk cId="1434679925" sldId="312"/>
            <ac:picMk id="6" creationId="{31136B84-693B-128C-CAA5-24806B03478D}"/>
          </ac:picMkLst>
        </pc:picChg>
        <pc:picChg chg="add del">
          <ac:chgData name="Mansi Srivastava" userId="ab96b35e5031c6a1" providerId="LiveId" clId="{D06E4AFB-D8B6-494A-838B-DF00DE600667}" dt="2022-08-16T11:39:16.963" v="8890" actId="22"/>
          <ac:picMkLst>
            <pc:docMk/>
            <pc:sldMk cId="1434679925" sldId="312"/>
            <ac:picMk id="8" creationId="{C86FEE54-7332-E557-9E5F-5AFFA5DBF4B7}"/>
          </ac:picMkLst>
        </pc:picChg>
        <pc:picChg chg="add del mod">
          <ac:chgData name="Mansi Srivastava" userId="ab96b35e5031c6a1" providerId="LiveId" clId="{D06E4AFB-D8B6-494A-838B-DF00DE600667}" dt="2022-08-16T11:39:10.016" v="8887" actId="22"/>
          <ac:picMkLst>
            <pc:docMk/>
            <pc:sldMk cId="1434679925" sldId="312"/>
            <ac:picMk id="10" creationId="{4B9B601F-481A-24B3-F6F3-E12BEC7E5946}"/>
          </ac:picMkLst>
        </pc:picChg>
        <pc:picChg chg="add del mod ord">
          <ac:chgData name="Mansi Srivastava" userId="ab96b35e5031c6a1" providerId="LiveId" clId="{D06E4AFB-D8B6-494A-838B-DF00DE600667}" dt="2022-08-16T11:39:27.836" v="8895" actId="22"/>
          <ac:picMkLst>
            <pc:docMk/>
            <pc:sldMk cId="1434679925" sldId="312"/>
            <ac:picMk id="12" creationId="{8955E8CE-490C-5F08-06ED-A199DBCEFD0D}"/>
          </ac:picMkLst>
        </pc:picChg>
        <pc:picChg chg="add mod">
          <ac:chgData name="Mansi Srivastava" userId="ab96b35e5031c6a1" providerId="LiveId" clId="{D06E4AFB-D8B6-494A-838B-DF00DE600667}" dt="2022-08-16T11:44:08.578" v="8995" actId="1076"/>
          <ac:picMkLst>
            <pc:docMk/>
            <pc:sldMk cId="1434679925" sldId="312"/>
            <ac:picMk id="14" creationId="{4ABA8FED-3786-3715-4456-06688CB41CFA}"/>
          </ac:picMkLst>
        </pc:picChg>
      </pc:sldChg>
      <pc:sldChg chg="addSp delSp modSp mod">
        <pc:chgData name="Mansi Srivastava" userId="ab96b35e5031c6a1" providerId="LiveId" clId="{D06E4AFB-D8B6-494A-838B-DF00DE600667}" dt="2022-08-16T11:58:47.456" v="9341" actId="12"/>
        <pc:sldMkLst>
          <pc:docMk/>
          <pc:sldMk cId="1756972646" sldId="313"/>
        </pc:sldMkLst>
        <pc:spChg chg="mod">
          <ac:chgData name="Mansi Srivastava" userId="ab96b35e5031c6a1" providerId="LiveId" clId="{D06E4AFB-D8B6-494A-838B-DF00DE600667}" dt="2022-08-15T09:25:30.407" v="1642"/>
          <ac:spMkLst>
            <pc:docMk/>
            <pc:sldMk cId="1756972646" sldId="313"/>
            <ac:spMk id="4" creationId="{D528596A-0847-664A-9D47-5096383E5E09}"/>
          </ac:spMkLst>
        </pc:spChg>
        <pc:spChg chg="add del mod">
          <ac:chgData name="Mansi Srivastava" userId="ab96b35e5031c6a1" providerId="LiveId" clId="{D06E4AFB-D8B6-494A-838B-DF00DE600667}" dt="2022-08-16T11:58:47.456" v="9341" actId="12"/>
          <ac:spMkLst>
            <pc:docMk/>
            <pc:sldMk cId="1756972646" sldId="313"/>
            <ac:spMk id="5" creationId="{1B07C49E-AFFC-EC46-8930-E4D428F5F943}"/>
          </ac:spMkLst>
        </pc:spChg>
        <pc:picChg chg="add del mod ord">
          <ac:chgData name="Mansi Srivastava" userId="ab96b35e5031c6a1" providerId="LiveId" clId="{D06E4AFB-D8B6-494A-838B-DF00DE600667}" dt="2022-08-16T11:53:51.114" v="9220" actId="22"/>
          <ac:picMkLst>
            <pc:docMk/>
            <pc:sldMk cId="1756972646" sldId="313"/>
            <ac:picMk id="6" creationId="{DAC45097-CC2D-6FBA-C58F-021590FDD7F6}"/>
          </ac:picMkLst>
        </pc:picChg>
        <pc:picChg chg="add mod">
          <ac:chgData name="Mansi Srivastava" userId="ab96b35e5031c6a1" providerId="LiveId" clId="{D06E4AFB-D8B6-494A-838B-DF00DE600667}" dt="2022-08-16T11:54:14.210" v="9232" actId="14100"/>
          <ac:picMkLst>
            <pc:docMk/>
            <pc:sldMk cId="1756972646" sldId="313"/>
            <ac:picMk id="8" creationId="{0E764E06-68E9-A5CE-049B-31E0264D671D}"/>
          </ac:picMkLst>
        </pc:picChg>
      </pc:sldChg>
      <pc:sldChg chg="addSp delSp modSp mod">
        <pc:chgData name="Mansi Srivastava" userId="ab96b35e5031c6a1" providerId="LiveId" clId="{D06E4AFB-D8B6-494A-838B-DF00DE600667}" dt="2022-08-16T11:50:49.556" v="9197" actId="1076"/>
        <pc:sldMkLst>
          <pc:docMk/>
          <pc:sldMk cId="639399535" sldId="314"/>
        </pc:sldMkLst>
        <pc:spChg chg="mod">
          <ac:chgData name="Mansi Srivastava" userId="ab96b35e5031c6a1" providerId="LiveId" clId="{D06E4AFB-D8B6-494A-838B-DF00DE600667}" dt="2022-08-15T09:25:30.407" v="1642"/>
          <ac:spMkLst>
            <pc:docMk/>
            <pc:sldMk cId="639399535" sldId="314"/>
            <ac:spMk id="4" creationId="{D528596A-0847-664A-9D47-5096383E5E09}"/>
          </ac:spMkLst>
        </pc:spChg>
        <pc:spChg chg="mod">
          <ac:chgData name="Mansi Srivastava" userId="ab96b35e5031c6a1" providerId="LiveId" clId="{D06E4AFB-D8B6-494A-838B-DF00DE600667}" dt="2022-08-16T11:50:39.481" v="9195" actId="255"/>
          <ac:spMkLst>
            <pc:docMk/>
            <pc:sldMk cId="639399535" sldId="314"/>
            <ac:spMk id="5" creationId="{1B07C49E-AFFC-EC46-8930-E4D428F5F943}"/>
          </ac:spMkLst>
        </pc:spChg>
        <pc:picChg chg="add del mod">
          <ac:chgData name="Mansi Srivastava" userId="ab96b35e5031c6a1" providerId="LiveId" clId="{D06E4AFB-D8B6-494A-838B-DF00DE600667}" dt="2022-08-16T11:47:36.616" v="9056" actId="478"/>
          <ac:picMkLst>
            <pc:docMk/>
            <pc:sldMk cId="639399535" sldId="314"/>
            <ac:picMk id="3" creationId="{1C1DDDED-A9ED-081E-A160-0F57B90A051D}"/>
          </ac:picMkLst>
        </pc:picChg>
        <pc:picChg chg="add mod">
          <ac:chgData name="Mansi Srivastava" userId="ab96b35e5031c6a1" providerId="LiveId" clId="{D06E4AFB-D8B6-494A-838B-DF00DE600667}" dt="2022-08-16T11:50:49.556" v="9197" actId="1076"/>
          <ac:picMkLst>
            <pc:docMk/>
            <pc:sldMk cId="639399535" sldId="314"/>
            <ac:picMk id="7" creationId="{1A7A8827-DF0A-E342-0CDA-C0F3A49DD619}"/>
          </ac:picMkLst>
        </pc:picChg>
      </pc:sldChg>
      <pc:sldChg chg="addSp delSp modSp mod">
        <pc:chgData name="Mansi Srivastava" userId="ab96b35e5031c6a1" providerId="LiveId" clId="{D06E4AFB-D8B6-494A-838B-DF00DE600667}" dt="2022-08-16T12:07:05.049" v="9413" actId="108"/>
        <pc:sldMkLst>
          <pc:docMk/>
          <pc:sldMk cId="3566646398" sldId="315"/>
        </pc:sldMkLst>
        <pc:spChg chg="mod">
          <ac:chgData name="Mansi Srivastava" userId="ab96b35e5031c6a1" providerId="LiveId" clId="{D06E4AFB-D8B6-494A-838B-DF00DE600667}" dt="2022-08-15T09:25:30.407" v="1642"/>
          <ac:spMkLst>
            <pc:docMk/>
            <pc:sldMk cId="3566646398" sldId="315"/>
            <ac:spMk id="4" creationId="{D528596A-0847-664A-9D47-5096383E5E09}"/>
          </ac:spMkLst>
        </pc:spChg>
        <pc:spChg chg="mod">
          <ac:chgData name="Mansi Srivastava" userId="ab96b35e5031c6a1" providerId="LiveId" clId="{D06E4AFB-D8B6-494A-838B-DF00DE600667}" dt="2022-08-16T12:07:05.049" v="9413" actId="108"/>
          <ac:spMkLst>
            <pc:docMk/>
            <pc:sldMk cId="3566646398" sldId="315"/>
            <ac:spMk id="5" creationId="{1B07C49E-AFFC-EC46-8930-E4D428F5F943}"/>
          </ac:spMkLst>
        </pc:spChg>
        <pc:picChg chg="add del mod">
          <ac:chgData name="Mansi Srivastava" userId="ab96b35e5031c6a1" providerId="LiveId" clId="{D06E4AFB-D8B6-494A-838B-DF00DE600667}" dt="2022-08-16T12:05:11.577" v="9374" actId="478"/>
          <ac:picMkLst>
            <pc:docMk/>
            <pc:sldMk cId="3566646398" sldId="315"/>
            <ac:picMk id="6" creationId="{8C057DAC-A0E4-AEA8-A376-BAB3F89213E9}"/>
          </ac:picMkLst>
        </pc:picChg>
        <pc:picChg chg="add mod">
          <ac:chgData name="Mansi Srivastava" userId="ab96b35e5031c6a1" providerId="LiveId" clId="{D06E4AFB-D8B6-494A-838B-DF00DE600667}" dt="2022-08-16T12:06:57.501" v="9412" actId="14100"/>
          <ac:picMkLst>
            <pc:docMk/>
            <pc:sldMk cId="3566646398" sldId="315"/>
            <ac:picMk id="8" creationId="{DBA5B801-2EAA-E0E4-61F4-3EED591A07B3}"/>
          </ac:picMkLst>
        </pc:picChg>
      </pc:sldChg>
      <pc:sldChg chg="addSp modSp mod">
        <pc:chgData name="Mansi Srivastava" userId="ab96b35e5031c6a1" providerId="LiveId" clId="{D06E4AFB-D8B6-494A-838B-DF00DE600667}" dt="2022-08-16T18:50:06.523" v="9490" actId="207"/>
        <pc:sldMkLst>
          <pc:docMk/>
          <pc:sldMk cId="1398439132" sldId="316"/>
        </pc:sldMkLst>
        <pc:spChg chg="mod">
          <ac:chgData name="Mansi Srivastava" userId="ab96b35e5031c6a1" providerId="LiveId" clId="{D06E4AFB-D8B6-494A-838B-DF00DE600667}" dt="2022-08-15T09:25:30.407" v="1642"/>
          <ac:spMkLst>
            <pc:docMk/>
            <pc:sldMk cId="1398439132" sldId="316"/>
            <ac:spMk id="4" creationId="{D528596A-0847-664A-9D47-5096383E5E09}"/>
          </ac:spMkLst>
        </pc:spChg>
        <pc:spChg chg="mod">
          <ac:chgData name="Mansi Srivastava" userId="ab96b35e5031c6a1" providerId="LiveId" clId="{D06E4AFB-D8B6-494A-838B-DF00DE600667}" dt="2022-08-16T18:50:06.523" v="9490" actId="207"/>
          <ac:spMkLst>
            <pc:docMk/>
            <pc:sldMk cId="1398439132" sldId="316"/>
            <ac:spMk id="5" creationId="{1B07C49E-AFFC-EC46-8930-E4D428F5F943}"/>
          </ac:spMkLst>
        </pc:spChg>
        <pc:picChg chg="add mod">
          <ac:chgData name="Mansi Srivastava" userId="ab96b35e5031c6a1" providerId="LiveId" clId="{D06E4AFB-D8B6-494A-838B-DF00DE600667}" dt="2022-08-16T18:49:11.026" v="9443" actId="1076"/>
          <ac:picMkLst>
            <pc:docMk/>
            <pc:sldMk cId="1398439132" sldId="316"/>
            <ac:picMk id="6" creationId="{C1FBE232-3D82-A5FF-DAA9-E3DFF6222ABE}"/>
          </ac:picMkLst>
        </pc:picChg>
      </pc:sldChg>
      <pc:sldChg chg="addSp delSp modSp mod">
        <pc:chgData name="Mansi Srivastava" userId="ab96b35e5031c6a1" providerId="LiveId" clId="{D06E4AFB-D8B6-494A-838B-DF00DE600667}" dt="2022-08-16T22:45:52.346" v="12873" actId="207"/>
        <pc:sldMkLst>
          <pc:docMk/>
          <pc:sldMk cId="3975168428" sldId="317"/>
        </pc:sldMkLst>
        <pc:spChg chg="mod">
          <ac:chgData name="Mansi Srivastava" userId="ab96b35e5031c6a1" providerId="LiveId" clId="{D06E4AFB-D8B6-494A-838B-DF00DE600667}" dt="2022-08-15T09:25:30.407" v="1642"/>
          <ac:spMkLst>
            <pc:docMk/>
            <pc:sldMk cId="3975168428" sldId="317"/>
            <ac:spMk id="4" creationId="{D528596A-0847-664A-9D47-5096383E5E09}"/>
          </ac:spMkLst>
        </pc:spChg>
        <pc:spChg chg="add del mod">
          <ac:chgData name="Mansi Srivastava" userId="ab96b35e5031c6a1" providerId="LiveId" clId="{D06E4AFB-D8B6-494A-838B-DF00DE600667}" dt="2022-08-16T22:45:52.346" v="12873" actId="207"/>
          <ac:spMkLst>
            <pc:docMk/>
            <pc:sldMk cId="3975168428" sldId="317"/>
            <ac:spMk id="5" creationId="{1B07C49E-AFFC-EC46-8930-E4D428F5F943}"/>
          </ac:spMkLst>
        </pc:spChg>
        <pc:picChg chg="add del mod">
          <ac:chgData name="Mansi Srivastava" userId="ab96b35e5031c6a1" providerId="LiveId" clId="{D06E4AFB-D8B6-494A-838B-DF00DE600667}" dt="2022-08-16T18:58:04.938" v="9523" actId="478"/>
          <ac:picMkLst>
            <pc:docMk/>
            <pc:sldMk cId="3975168428" sldId="317"/>
            <ac:picMk id="6" creationId="{4435229E-5272-071C-5701-7D82D13C91A9}"/>
          </ac:picMkLst>
        </pc:picChg>
        <pc:picChg chg="add del mod">
          <ac:chgData name="Mansi Srivastava" userId="ab96b35e5031c6a1" providerId="LiveId" clId="{D06E4AFB-D8B6-494A-838B-DF00DE600667}" dt="2022-08-16T19:02:09.033" v="9553" actId="1076"/>
          <ac:picMkLst>
            <pc:docMk/>
            <pc:sldMk cId="3975168428" sldId="317"/>
            <ac:picMk id="8" creationId="{038D4524-4809-F954-C4C1-E2F194DF0124}"/>
          </ac:picMkLst>
        </pc:picChg>
        <pc:picChg chg="add del mod ord">
          <ac:chgData name="Mansi Srivastava" userId="ab96b35e5031c6a1" providerId="LiveId" clId="{D06E4AFB-D8B6-494A-838B-DF00DE600667}" dt="2022-08-16T19:01:32.113" v="9545" actId="22"/>
          <ac:picMkLst>
            <pc:docMk/>
            <pc:sldMk cId="3975168428" sldId="317"/>
            <ac:picMk id="10" creationId="{4DED89E1-0E0D-DA17-71D7-FDF2FD8FE89E}"/>
          </ac:picMkLst>
        </pc:picChg>
      </pc:sldChg>
      <pc:sldChg chg="addSp delSp modSp mod">
        <pc:chgData name="Mansi Srivastava" userId="ab96b35e5031c6a1" providerId="LiveId" clId="{D06E4AFB-D8B6-494A-838B-DF00DE600667}" dt="2022-08-16T19:39:27.212" v="10254" actId="20577"/>
        <pc:sldMkLst>
          <pc:docMk/>
          <pc:sldMk cId="239597884" sldId="318"/>
        </pc:sldMkLst>
        <pc:spChg chg="mod">
          <ac:chgData name="Mansi Srivastava" userId="ab96b35e5031c6a1" providerId="LiveId" clId="{D06E4AFB-D8B6-494A-838B-DF00DE600667}" dt="2022-08-15T09:25:30.407" v="1642"/>
          <ac:spMkLst>
            <pc:docMk/>
            <pc:sldMk cId="239597884" sldId="318"/>
            <ac:spMk id="3" creationId="{8C82F32A-22A5-0046-9FAC-5295E4FA5A12}"/>
          </ac:spMkLst>
        </pc:spChg>
        <pc:spChg chg="mod">
          <ac:chgData name="Mansi Srivastava" userId="ab96b35e5031c6a1" providerId="LiveId" clId="{D06E4AFB-D8B6-494A-838B-DF00DE600667}" dt="2022-08-16T19:39:27.212" v="10254" actId="20577"/>
          <ac:spMkLst>
            <pc:docMk/>
            <pc:sldMk cId="239597884" sldId="318"/>
            <ac:spMk id="5" creationId="{85D9F803-CDBC-C74C-AF1B-2B5937D1C241}"/>
          </ac:spMkLst>
        </pc:spChg>
        <pc:spChg chg="mod">
          <ac:chgData name="Mansi Srivastava" userId="ab96b35e5031c6a1" providerId="LiveId" clId="{D06E4AFB-D8B6-494A-838B-DF00DE600667}" dt="2022-08-16T19:38:17.897" v="10246" actId="20577"/>
          <ac:spMkLst>
            <pc:docMk/>
            <pc:sldMk cId="239597884" sldId="318"/>
            <ac:spMk id="8" creationId="{2E0ECA32-E146-40DA-85CD-9677244BC3EC}"/>
          </ac:spMkLst>
        </pc:spChg>
        <pc:spChg chg="add mod">
          <ac:chgData name="Mansi Srivastava" userId="ab96b35e5031c6a1" providerId="LiveId" clId="{D06E4AFB-D8B6-494A-838B-DF00DE600667}" dt="2022-08-16T19:35:40.899" v="10179" actId="208"/>
          <ac:spMkLst>
            <pc:docMk/>
            <pc:sldMk cId="239597884" sldId="318"/>
            <ac:spMk id="15" creationId="{8B148FC2-8F8E-8E3A-5026-5E14AD3ADC98}"/>
          </ac:spMkLst>
        </pc:spChg>
        <pc:spChg chg="add mod">
          <ac:chgData name="Mansi Srivastava" userId="ab96b35e5031c6a1" providerId="LiveId" clId="{D06E4AFB-D8B6-494A-838B-DF00DE600667}" dt="2022-08-16T19:37:03.403" v="10188" actId="20577"/>
          <ac:spMkLst>
            <pc:docMk/>
            <pc:sldMk cId="239597884" sldId="318"/>
            <ac:spMk id="17" creationId="{D506A64C-9D30-54D8-2665-9E3FF02F418A}"/>
          </ac:spMkLst>
        </pc:spChg>
        <pc:spChg chg="add mod">
          <ac:chgData name="Mansi Srivastava" userId="ab96b35e5031c6a1" providerId="LiveId" clId="{D06E4AFB-D8B6-494A-838B-DF00DE600667}" dt="2022-08-16T19:37:16.359" v="10192" actId="20577"/>
          <ac:spMkLst>
            <pc:docMk/>
            <pc:sldMk cId="239597884" sldId="318"/>
            <ac:spMk id="18" creationId="{F9FD0629-755A-C92E-A7D4-6ED408019E71}"/>
          </ac:spMkLst>
        </pc:spChg>
        <pc:spChg chg="add mod">
          <ac:chgData name="Mansi Srivastava" userId="ab96b35e5031c6a1" providerId="LiveId" clId="{D06E4AFB-D8B6-494A-838B-DF00DE600667}" dt="2022-08-16T19:37:26.739" v="10196" actId="20577"/>
          <ac:spMkLst>
            <pc:docMk/>
            <pc:sldMk cId="239597884" sldId="318"/>
            <ac:spMk id="19" creationId="{6127148B-CF57-6A43-AA9E-59F19E0CCE1C}"/>
          </ac:spMkLst>
        </pc:spChg>
        <pc:picChg chg="add del mod">
          <ac:chgData name="Mansi Srivastava" userId="ab96b35e5031c6a1" providerId="LiveId" clId="{D06E4AFB-D8B6-494A-838B-DF00DE600667}" dt="2022-08-16T19:28:58.675" v="10030" actId="478"/>
          <ac:picMkLst>
            <pc:docMk/>
            <pc:sldMk cId="239597884" sldId="318"/>
            <ac:picMk id="4" creationId="{7A245F6F-D7B2-E1C2-50F9-87350B2114EF}"/>
          </ac:picMkLst>
        </pc:picChg>
        <pc:picChg chg="add mod">
          <ac:chgData name="Mansi Srivastava" userId="ab96b35e5031c6a1" providerId="LiveId" clId="{D06E4AFB-D8B6-494A-838B-DF00DE600667}" dt="2022-08-16T19:35:46.297" v="10180" actId="1076"/>
          <ac:picMkLst>
            <pc:docMk/>
            <pc:sldMk cId="239597884" sldId="318"/>
            <ac:picMk id="7" creationId="{B681B643-9725-86C5-F785-542620E0F6E2}"/>
          </ac:picMkLst>
        </pc:picChg>
        <pc:picChg chg="add mod">
          <ac:chgData name="Mansi Srivastava" userId="ab96b35e5031c6a1" providerId="LiveId" clId="{D06E4AFB-D8B6-494A-838B-DF00DE600667}" dt="2022-08-16T19:30:21.639" v="10043" actId="1076"/>
          <ac:picMkLst>
            <pc:docMk/>
            <pc:sldMk cId="239597884" sldId="318"/>
            <ac:picMk id="10" creationId="{1120C63D-6A66-05B0-A743-3CE8739AD5FE}"/>
          </ac:picMkLst>
        </pc:picChg>
        <pc:picChg chg="add mod">
          <ac:chgData name="Mansi Srivastava" userId="ab96b35e5031c6a1" providerId="LiveId" clId="{D06E4AFB-D8B6-494A-838B-DF00DE600667}" dt="2022-08-16T19:30:11.115" v="10038" actId="1076"/>
          <ac:picMkLst>
            <pc:docMk/>
            <pc:sldMk cId="239597884" sldId="318"/>
            <ac:picMk id="12" creationId="{1752C7C6-B912-CC1D-20A2-336D120CBCD8}"/>
          </ac:picMkLst>
        </pc:picChg>
        <pc:picChg chg="add mod">
          <ac:chgData name="Mansi Srivastava" userId="ab96b35e5031c6a1" providerId="LiveId" clId="{D06E4AFB-D8B6-494A-838B-DF00DE600667}" dt="2022-08-16T19:35:47.942" v="10181" actId="1076"/>
          <ac:picMkLst>
            <pc:docMk/>
            <pc:sldMk cId="239597884" sldId="318"/>
            <ac:picMk id="14" creationId="{6230970B-A428-4714-85E5-BDD238399865}"/>
          </ac:picMkLst>
        </pc:picChg>
        <pc:picChg chg="add del mod">
          <ac:chgData name="Mansi Srivastava" userId="ab96b35e5031c6a1" providerId="LiveId" clId="{D06E4AFB-D8B6-494A-838B-DF00DE600667}" dt="2022-08-16T19:36:50.880" v="10184" actId="478"/>
          <ac:picMkLst>
            <pc:docMk/>
            <pc:sldMk cId="239597884" sldId="318"/>
            <ac:picMk id="16" creationId="{EB63904E-93D1-0EB7-B3C7-0CFA6A258953}"/>
          </ac:picMkLst>
        </pc:picChg>
      </pc:sldChg>
      <pc:sldChg chg="addSp delSp modSp mod">
        <pc:chgData name="Mansi Srivastava" userId="ab96b35e5031c6a1" providerId="LiveId" clId="{D06E4AFB-D8B6-494A-838B-DF00DE600667}" dt="2022-08-16T20:36:28.356" v="10680" actId="20577"/>
        <pc:sldMkLst>
          <pc:docMk/>
          <pc:sldMk cId="232499080" sldId="319"/>
        </pc:sldMkLst>
        <pc:spChg chg="mod">
          <ac:chgData name="Mansi Srivastava" userId="ab96b35e5031c6a1" providerId="LiveId" clId="{D06E4AFB-D8B6-494A-838B-DF00DE600667}" dt="2022-08-15T09:25:30.407" v="1642"/>
          <ac:spMkLst>
            <pc:docMk/>
            <pc:sldMk cId="232499080" sldId="319"/>
            <ac:spMk id="3" creationId="{8C82F32A-22A5-0046-9FAC-5295E4FA5A12}"/>
          </ac:spMkLst>
        </pc:spChg>
        <pc:spChg chg="mod">
          <ac:chgData name="Mansi Srivastava" userId="ab96b35e5031c6a1" providerId="LiveId" clId="{D06E4AFB-D8B6-494A-838B-DF00DE600667}" dt="2022-08-16T20:36:28.356" v="10680" actId="20577"/>
          <ac:spMkLst>
            <pc:docMk/>
            <pc:sldMk cId="232499080" sldId="319"/>
            <ac:spMk id="5" creationId="{85D9F803-CDBC-C74C-AF1B-2B5937D1C241}"/>
          </ac:spMkLst>
        </pc:spChg>
        <pc:spChg chg="mod">
          <ac:chgData name="Mansi Srivastava" userId="ab96b35e5031c6a1" providerId="LiveId" clId="{D06E4AFB-D8B6-494A-838B-DF00DE600667}" dt="2022-08-16T20:33:17.569" v="10552" actId="14100"/>
          <ac:spMkLst>
            <pc:docMk/>
            <pc:sldMk cId="232499080" sldId="319"/>
            <ac:spMk id="8" creationId="{34C97452-C78A-4701-B8AB-ABFE63D5BEDE}"/>
          </ac:spMkLst>
        </pc:spChg>
        <pc:spChg chg="add mod">
          <ac:chgData name="Mansi Srivastava" userId="ab96b35e5031c6a1" providerId="LiveId" clId="{D06E4AFB-D8B6-494A-838B-DF00DE600667}" dt="2022-08-16T20:30:53.021" v="10510" actId="1076"/>
          <ac:spMkLst>
            <pc:docMk/>
            <pc:sldMk cId="232499080" sldId="319"/>
            <ac:spMk id="15" creationId="{D1F5BC76-58B9-4278-9AD8-D45E5039B448}"/>
          </ac:spMkLst>
        </pc:spChg>
        <pc:spChg chg="add mod">
          <ac:chgData name="Mansi Srivastava" userId="ab96b35e5031c6a1" providerId="LiveId" clId="{D06E4AFB-D8B6-494A-838B-DF00DE600667}" dt="2022-08-16T20:31:01.020" v="10511" actId="1076"/>
          <ac:spMkLst>
            <pc:docMk/>
            <pc:sldMk cId="232499080" sldId="319"/>
            <ac:spMk id="16" creationId="{7562AA38-5CB3-B631-D27F-6A4813C7CB60}"/>
          </ac:spMkLst>
        </pc:spChg>
        <pc:spChg chg="add mod">
          <ac:chgData name="Mansi Srivastava" userId="ab96b35e5031c6a1" providerId="LiveId" clId="{D06E4AFB-D8B6-494A-838B-DF00DE600667}" dt="2022-08-16T20:32:57.581" v="10548" actId="14100"/>
          <ac:spMkLst>
            <pc:docMk/>
            <pc:sldMk cId="232499080" sldId="319"/>
            <ac:spMk id="17" creationId="{23146863-52EC-2392-6CF4-290AE478AE88}"/>
          </ac:spMkLst>
        </pc:spChg>
        <pc:spChg chg="add del">
          <ac:chgData name="Mansi Srivastava" userId="ab96b35e5031c6a1" providerId="LiveId" clId="{D06E4AFB-D8B6-494A-838B-DF00DE600667}" dt="2022-08-16T20:33:14.077" v="10551" actId="478"/>
          <ac:spMkLst>
            <pc:docMk/>
            <pc:sldMk cId="232499080" sldId="319"/>
            <ac:spMk id="18" creationId="{1E379C95-247F-DB76-12EA-18D6B455096F}"/>
          </ac:spMkLst>
        </pc:spChg>
        <pc:spChg chg="add mod">
          <ac:chgData name="Mansi Srivastava" userId="ab96b35e5031c6a1" providerId="LiveId" clId="{D06E4AFB-D8B6-494A-838B-DF00DE600667}" dt="2022-08-16T20:30:45.341" v="10509" actId="20577"/>
          <ac:spMkLst>
            <pc:docMk/>
            <pc:sldMk cId="232499080" sldId="319"/>
            <ac:spMk id="21" creationId="{871C7780-0378-AC8B-F735-1CADC96E9636}"/>
          </ac:spMkLst>
        </pc:spChg>
        <pc:picChg chg="add del mod">
          <ac:chgData name="Mansi Srivastava" userId="ab96b35e5031c6a1" providerId="LiveId" clId="{D06E4AFB-D8B6-494A-838B-DF00DE600667}" dt="2022-08-16T20:13:27.912" v="10308" actId="478"/>
          <ac:picMkLst>
            <pc:docMk/>
            <pc:sldMk cId="232499080" sldId="319"/>
            <ac:picMk id="4" creationId="{B1951378-0F45-758D-F56B-5A6734EBD4F7}"/>
          </ac:picMkLst>
        </pc:picChg>
        <pc:picChg chg="add del mod">
          <ac:chgData name="Mansi Srivastava" userId="ab96b35e5031c6a1" providerId="LiveId" clId="{D06E4AFB-D8B6-494A-838B-DF00DE600667}" dt="2022-08-16T20:13:29.719" v="10309" actId="478"/>
          <ac:picMkLst>
            <pc:docMk/>
            <pc:sldMk cId="232499080" sldId="319"/>
            <ac:picMk id="7" creationId="{1C0FD0CA-4126-34A5-5115-58851DE9F54E}"/>
          </ac:picMkLst>
        </pc:picChg>
        <pc:picChg chg="add del mod">
          <ac:chgData name="Mansi Srivastava" userId="ab96b35e5031c6a1" providerId="LiveId" clId="{D06E4AFB-D8B6-494A-838B-DF00DE600667}" dt="2022-08-16T20:13:31.418" v="10310" actId="478"/>
          <ac:picMkLst>
            <pc:docMk/>
            <pc:sldMk cId="232499080" sldId="319"/>
            <ac:picMk id="10" creationId="{4728D5C4-EF8B-AA0D-63E9-A9CC1869870D}"/>
          </ac:picMkLst>
        </pc:picChg>
        <pc:picChg chg="add mod">
          <ac:chgData name="Mansi Srivastava" userId="ab96b35e5031c6a1" providerId="LiveId" clId="{D06E4AFB-D8B6-494A-838B-DF00DE600667}" dt="2022-08-16T20:29:36.064" v="10471" actId="14100"/>
          <ac:picMkLst>
            <pc:docMk/>
            <pc:sldMk cId="232499080" sldId="319"/>
            <ac:picMk id="12" creationId="{F9E132D1-077C-FAE1-D342-9DC8EBB4806B}"/>
          </ac:picMkLst>
        </pc:picChg>
        <pc:picChg chg="add mod">
          <ac:chgData name="Mansi Srivastava" userId="ab96b35e5031c6a1" providerId="LiveId" clId="{D06E4AFB-D8B6-494A-838B-DF00DE600667}" dt="2022-08-16T20:29:38.997" v="10472" actId="14100"/>
          <ac:picMkLst>
            <pc:docMk/>
            <pc:sldMk cId="232499080" sldId="319"/>
            <ac:picMk id="14" creationId="{E23455A7-B9E4-8D32-246F-656F3DB3507B}"/>
          </ac:picMkLst>
        </pc:picChg>
        <pc:picChg chg="add mod">
          <ac:chgData name="Mansi Srivastava" userId="ab96b35e5031c6a1" providerId="LiveId" clId="{D06E4AFB-D8B6-494A-838B-DF00DE600667}" dt="2022-08-16T20:29:15.434" v="10466" actId="14100"/>
          <ac:picMkLst>
            <pc:docMk/>
            <pc:sldMk cId="232499080" sldId="319"/>
            <ac:picMk id="20" creationId="{CBB5198E-E30D-032A-0678-ED546D0FA107}"/>
          </ac:picMkLst>
        </pc:picChg>
      </pc:sldChg>
      <pc:sldChg chg="addSp modSp mod">
        <pc:chgData name="Mansi Srivastava" userId="ab96b35e5031c6a1" providerId="LiveId" clId="{D06E4AFB-D8B6-494A-838B-DF00DE600667}" dt="2022-08-16T22:45:30.762" v="12872" actId="207"/>
        <pc:sldMkLst>
          <pc:docMk/>
          <pc:sldMk cId="3645034231" sldId="320"/>
        </pc:sldMkLst>
        <pc:spChg chg="add mod">
          <ac:chgData name="Mansi Srivastava" userId="ab96b35e5031c6a1" providerId="LiveId" clId="{D06E4AFB-D8B6-494A-838B-DF00DE600667}" dt="2022-08-16T20:49:11.200" v="11186" actId="20577"/>
          <ac:spMkLst>
            <pc:docMk/>
            <pc:sldMk cId="3645034231" sldId="320"/>
            <ac:spMk id="3" creationId="{34BB3CCF-2D98-FC92-79E1-916054DA4B93}"/>
          </ac:spMkLst>
        </pc:spChg>
        <pc:spChg chg="mod">
          <ac:chgData name="Mansi Srivastava" userId="ab96b35e5031c6a1" providerId="LiveId" clId="{D06E4AFB-D8B6-494A-838B-DF00DE600667}" dt="2022-08-15T09:25:30.407" v="1642"/>
          <ac:spMkLst>
            <pc:docMk/>
            <pc:sldMk cId="3645034231" sldId="320"/>
            <ac:spMk id="4" creationId="{336C985E-BCEF-DD49-BB47-C4649A79F0D8}"/>
          </ac:spMkLst>
        </pc:spChg>
        <pc:spChg chg="mod">
          <ac:chgData name="Mansi Srivastava" userId="ab96b35e5031c6a1" providerId="LiveId" clId="{D06E4AFB-D8B6-494A-838B-DF00DE600667}" dt="2022-08-16T22:45:30.762" v="12872" actId="207"/>
          <ac:spMkLst>
            <pc:docMk/>
            <pc:sldMk cId="3645034231" sldId="320"/>
            <ac:spMk id="5" creationId="{1B07C49E-AFFC-EC46-8930-E4D428F5F943}"/>
          </ac:spMkLst>
        </pc:spChg>
        <pc:picChg chg="add mod">
          <ac:chgData name="Mansi Srivastava" userId="ab96b35e5031c6a1" providerId="LiveId" clId="{D06E4AFB-D8B6-494A-838B-DF00DE600667}" dt="2022-08-16T20:47:40.129" v="11091" actId="1076"/>
          <ac:picMkLst>
            <pc:docMk/>
            <pc:sldMk cId="3645034231" sldId="320"/>
            <ac:picMk id="2" creationId="{7C40AABC-5125-C8CE-FBC6-4B210FB86BFD}"/>
          </ac:picMkLst>
        </pc:picChg>
      </pc:sldChg>
      <pc:sldChg chg="addSp modSp mod">
        <pc:chgData name="Mansi Srivastava" userId="ab96b35e5031c6a1" providerId="LiveId" clId="{D06E4AFB-D8B6-494A-838B-DF00DE600667}" dt="2022-08-16T22:02:00.178" v="11936" actId="14100"/>
        <pc:sldMkLst>
          <pc:docMk/>
          <pc:sldMk cId="700132931" sldId="322"/>
        </pc:sldMkLst>
        <pc:spChg chg="mod">
          <ac:chgData name="Mansi Srivastava" userId="ab96b35e5031c6a1" providerId="LiveId" clId="{D06E4AFB-D8B6-494A-838B-DF00DE600667}" dt="2022-08-15T09:25:30.407" v="1642"/>
          <ac:spMkLst>
            <pc:docMk/>
            <pc:sldMk cId="700132931" sldId="322"/>
            <ac:spMk id="3" creationId="{8C82F32A-22A5-0046-9FAC-5295E4FA5A12}"/>
          </ac:spMkLst>
        </pc:spChg>
        <pc:spChg chg="mod">
          <ac:chgData name="Mansi Srivastava" userId="ab96b35e5031c6a1" providerId="LiveId" clId="{D06E4AFB-D8B6-494A-838B-DF00DE600667}" dt="2022-08-16T22:01:35.700" v="11931" actId="27636"/>
          <ac:spMkLst>
            <pc:docMk/>
            <pc:sldMk cId="700132931" sldId="322"/>
            <ac:spMk id="5" creationId="{85D9F803-CDBC-C74C-AF1B-2B5937D1C241}"/>
          </ac:spMkLst>
        </pc:spChg>
        <pc:spChg chg="mod">
          <ac:chgData name="Mansi Srivastava" userId="ab96b35e5031c6a1" providerId="LiveId" clId="{D06E4AFB-D8B6-494A-838B-DF00DE600667}" dt="2022-08-16T21:55:13.773" v="11802" actId="20577"/>
          <ac:spMkLst>
            <pc:docMk/>
            <pc:sldMk cId="700132931" sldId="322"/>
            <ac:spMk id="8" creationId="{9456A072-47A6-4424-9ABE-F398119040DD}"/>
          </ac:spMkLst>
        </pc:spChg>
        <pc:picChg chg="add mod">
          <ac:chgData name="Mansi Srivastava" userId="ab96b35e5031c6a1" providerId="LiveId" clId="{D06E4AFB-D8B6-494A-838B-DF00DE600667}" dt="2022-08-16T22:02:00.178" v="11936" actId="14100"/>
          <ac:picMkLst>
            <pc:docMk/>
            <pc:sldMk cId="700132931" sldId="322"/>
            <ac:picMk id="2" creationId="{2F038991-8B99-2A77-FFBF-EF554276237D}"/>
          </ac:picMkLst>
        </pc:picChg>
      </pc:sldChg>
      <pc:sldChg chg="addSp delSp modSp mod">
        <pc:chgData name="Mansi Srivastava" userId="ab96b35e5031c6a1" providerId="LiveId" clId="{D06E4AFB-D8B6-494A-838B-DF00DE600667}" dt="2022-08-16T22:17:43.909" v="12102" actId="14100"/>
        <pc:sldMkLst>
          <pc:docMk/>
          <pc:sldMk cId="1866160706" sldId="323"/>
        </pc:sldMkLst>
        <pc:spChg chg="mod">
          <ac:chgData name="Mansi Srivastava" userId="ab96b35e5031c6a1" providerId="LiveId" clId="{D06E4AFB-D8B6-494A-838B-DF00DE600667}" dt="2022-08-15T09:25:30.407" v="1642"/>
          <ac:spMkLst>
            <pc:docMk/>
            <pc:sldMk cId="1866160706" sldId="323"/>
            <ac:spMk id="3" creationId="{8C82F32A-22A5-0046-9FAC-5295E4FA5A12}"/>
          </ac:spMkLst>
        </pc:spChg>
        <pc:spChg chg="mod">
          <ac:chgData name="Mansi Srivastava" userId="ab96b35e5031c6a1" providerId="LiveId" clId="{D06E4AFB-D8B6-494A-838B-DF00DE600667}" dt="2022-08-16T22:16:44.314" v="12098" actId="20577"/>
          <ac:spMkLst>
            <pc:docMk/>
            <pc:sldMk cId="1866160706" sldId="323"/>
            <ac:spMk id="5" creationId="{85D9F803-CDBC-C74C-AF1B-2B5937D1C241}"/>
          </ac:spMkLst>
        </pc:spChg>
        <pc:spChg chg="mod">
          <ac:chgData name="Mansi Srivastava" userId="ab96b35e5031c6a1" providerId="LiveId" clId="{D06E4AFB-D8B6-494A-838B-DF00DE600667}" dt="2022-08-16T22:12:50.484" v="12032" actId="20577"/>
          <ac:spMkLst>
            <pc:docMk/>
            <pc:sldMk cId="1866160706" sldId="323"/>
            <ac:spMk id="8" creationId="{4EF94599-779E-457E-B57B-6063EBF7A840}"/>
          </ac:spMkLst>
        </pc:spChg>
        <pc:spChg chg="add mod">
          <ac:chgData name="Mansi Srivastava" userId="ab96b35e5031c6a1" providerId="LiveId" clId="{D06E4AFB-D8B6-494A-838B-DF00DE600667}" dt="2022-08-16T22:17:43.909" v="12102" actId="14100"/>
          <ac:spMkLst>
            <pc:docMk/>
            <pc:sldMk cId="1866160706" sldId="323"/>
            <ac:spMk id="9" creationId="{D88E9D13-27DC-0E35-F7C4-B378A4DAE464}"/>
          </ac:spMkLst>
        </pc:spChg>
        <pc:picChg chg="add del mod">
          <ac:chgData name="Mansi Srivastava" userId="ab96b35e5031c6a1" providerId="LiveId" clId="{D06E4AFB-D8B6-494A-838B-DF00DE600667}" dt="2022-08-16T22:05:46.623" v="11945" actId="478"/>
          <ac:picMkLst>
            <pc:docMk/>
            <pc:sldMk cId="1866160706" sldId="323"/>
            <ac:picMk id="2" creationId="{9D1D325A-CB57-A10B-42E1-81CD743901CE}"/>
          </ac:picMkLst>
        </pc:picChg>
        <pc:picChg chg="add del mod">
          <ac:chgData name="Mansi Srivastava" userId="ab96b35e5031c6a1" providerId="LiveId" clId="{D06E4AFB-D8B6-494A-838B-DF00DE600667}" dt="2022-08-16T22:14:17.562" v="12034" actId="478"/>
          <ac:picMkLst>
            <pc:docMk/>
            <pc:sldMk cId="1866160706" sldId="323"/>
            <ac:picMk id="4" creationId="{93B34CE3-8743-2B56-8591-F1FAC282C596}"/>
          </ac:picMkLst>
        </pc:picChg>
        <pc:picChg chg="add mod">
          <ac:chgData name="Mansi Srivastava" userId="ab96b35e5031c6a1" providerId="LiveId" clId="{D06E4AFB-D8B6-494A-838B-DF00DE600667}" dt="2022-08-16T22:14:30.584" v="12041" actId="14100"/>
          <ac:picMkLst>
            <pc:docMk/>
            <pc:sldMk cId="1866160706" sldId="323"/>
            <ac:picMk id="7" creationId="{C93F2097-E734-D867-2C51-559050B3D8DC}"/>
          </ac:picMkLst>
        </pc:picChg>
      </pc:sldChg>
      <pc:sldChg chg="addSp delSp modSp mod">
        <pc:chgData name="Mansi Srivastava" userId="ab96b35e5031c6a1" providerId="LiveId" clId="{D06E4AFB-D8B6-494A-838B-DF00DE600667}" dt="2022-08-16T22:36:07.845" v="12584" actId="12"/>
        <pc:sldMkLst>
          <pc:docMk/>
          <pc:sldMk cId="252359608" sldId="324"/>
        </pc:sldMkLst>
        <pc:spChg chg="mod">
          <ac:chgData name="Mansi Srivastava" userId="ab96b35e5031c6a1" providerId="LiveId" clId="{D06E4AFB-D8B6-494A-838B-DF00DE600667}" dt="2022-08-15T09:25:30.407" v="1642"/>
          <ac:spMkLst>
            <pc:docMk/>
            <pc:sldMk cId="252359608" sldId="324"/>
            <ac:spMk id="3" creationId="{8C82F32A-22A5-0046-9FAC-5295E4FA5A12}"/>
          </ac:spMkLst>
        </pc:spChg>
        <pc:spChg chg="mod">
          <ac:chgData name="Mansi Srivastava" userId="ab96b35e5031c6a1" providerId="LiveId" clId="{D06E4AFB-D8B6-494A-838B-DF00DE600667}" dt="2022-08-16T22:36:07.845" v="12584" actId="12"/>
          <ac:spMkLst>
            <pc:docMk/>
            <pc:sldMk cId="252359608" sldId="324"/>
            <ac:spMk id="5" creationId="{85D9F803-CDBC-C74C-AF1B-2B5937D1C241}"/>
          </ac:spMkLst>
        </pc:spChg>
        <pc:spChg chg="mod">
          <ac:chgData name="Mansi Srivastava" userId="ab96b35e5031c6a1" providerId="LiveId" clId="{D06E4AFB-D8B6-494A-838B-DF00DE600667}" dt="2022-08-16T22:30:59.697" v="12224" actId="20577"/>
          <ac:spMkLst>
            <pc:docMk/>
            <pc:sldMk cId="252359608" sldId="324"/>
            <ac:spMk id="12" creationId="{4D271BF5-BAA1-4CEB-A575-76A097FABBBA}"/>
          </ac:spMkLst>
        </pc:spChg>
        <pc:picChg chg="add del mod">
          <ac:chgData name="Mansi Srivastava" userId="ab96b35e5031c6a1" providerId="LiveId" clId="{D06E4AFB-D8B6-494A-838B-DF00DE600667}" dt="2022-08-16T22:26:36.085" v="12122" actId="478"/>
          <ac:picMkLst>
            <pc:docMk/>
            <pc:sldMk cId="252359608" sldId="324"/>
            <ac:picMk id="2" creationId="{311DF815-950E-8CAC-B889-AA93E998E984}"/>
          </ac:picMkLst>
        </pc:picChg>
        <pc:picChg chg="add del mod">
          <ac:chgData name="Mansi Srivastava" userId="ab96b35e5031c6a1" providerId="LiveId" clId="{D06E4AFB-D8B6-494A-838B-DF00DE600667}" dt="2022-08-16T22:28:28.705" v="12149" actId="478"/>
          <ac:picMkLst>
            <pc:docMk/>
            <pc:sldMk cId="252359608" sldId="324"/>
            <ac:picMk id="4" creationId="{BF5FF040-DE73-9D4A-5184-780488D984B6}"/>
          </ac:picMkLst>
        </pc:picChg>
        <pc:picChg chg="add mod">
          <ac:chgData name="Mansi Srivastava" userId="ab96b35e5031c6a1" providerId="LiveId" clId="{D06E4AFB-D8B6-494A-838B-DF00DE600667}" dt="2022-08-16T22:33:00.207" v="12481" actId="14100"/>
          <ac:picMkLst>
            <pc:docMk/>
            <pc:sldMk cId="252359608" sldId="324"/>
            <ac:picMk id="6" creationId="{4CF3F8B3-FCAB-9CDC-65AB-DEE1598B5E1E}"/>
          </ac:picMkLst>
        </pc:picChg>
      </pc:sldChg>
      <pc:sldChg chg="modSp mod">
        <pc:chgData name="Mansi Srivastava" userId="ab96b35e5031c6a1" providerId="LiveId" clId="{D06E4AFB-D8B6-494A-838B-DF00DE600667}" dt="2022-08-15T08:09:46.423" v="71" actId="1076"/>
        <pc:sldMkLst>
          <pc:docMk/>
          <pc:sldMk cId="1277611629" sldId="327"/>
        </pc:sldMkLst>
        <pc:spChg chg="mod">
          <ac:chgData name="Mansi Srivastava" userId="ab96b35e5031c6a1" providerId="LiveId" clId="{D06E4AFB-D8B6-494A-838B-DF00DE600667}" dt="2022-08-15T08:09:46.423" v="71" actId="1076"/>
          <ac:spMkLst>
            <pc:docMk/>
            <pc:sldMk cId="1277611629" sldId="327"/>
            <ac:spMk id="6" creationId="{2C36AF9D-A911-994B-90EA-013D4CDA5604}"/>
          </ac:spMkLst>
        </pc:spChg>
      </pc:sldChg>
      <pc:sldChg chg="modSp">
        <pc:chgData name="Mansi Srivastava" userId="ab96b35e5031c6a1" providerId="LiveId" clId="{D06E4AFB-D8B6-494A-838B-DF00DE600667}" dt="2022-08-15T09:25:30.407" v="1642"/>
        <pc:sldMkLst>
          <pc:docMk/>
          <pc:sldMk cId="724038033" sldId="330"/>
        </pc:sldMkLst>
        <pc:spChg chg="mod">
          <ac:chgData name="Mansi Srivastava" userId="ab96b35e5031c6a1" providerId="LiveId" clId="{D06E4AFB-D8B6-494A-838B-DF00DE600667}" dt="2022-08-15T09:25:30.407" v="1642"/>
          <ac:spMkLst>
            <pc:docMk/>
            <pc:sldMk cId="724038033" sldId="330"/>
            <ac:spMk id="4" creationId="{E2403FD9-22AB-4833-9FE0-E1E67C96862D}"/>
          </ac:spMkLst>
        </pc:spChg>
      </pc:sldChg>
      <pc:sldChg chg="addSp delSp modSp mod">
        <pc:chgData name="Mansi Srivastava" userId="ab96b35e5031c6a1" providerId="LiveId" clId="{D06E4AFB-D8B6-494A-838B-DF00DE600667}" dt="2022-08-15T09:25:30.407" v="1642"/>
        <pc:sldMkLst>
          <pc:docMk/>
          <pc:sldMk cId="1980221439" sldId="331"/>
        </pc:sldMkLst>
        <pc:spChg chg="add del">
          <ac:chgData name="Mansi Srivastava" userId="ab96b35e5031c6a1" providerId="LiveId" clId="{D06E4AFB-D8B6-494A-838B-DF00DE600667}" dt="2022-08-15T08:36:14.203" v="390" actId="22"/>
          <ac:spMkLst>
            <pc:docMk/>
            <pc:sldMk cId="1980221439" sldId="331"/>
            <ac:spMk id="3" creationId="{33808F18-B6C9-1FDA-7903-18281E7DE122}"/>
          </ac:spMkLst>
        </pc:spChg>
        <pc:spChg chg="mod">
          <ac:chgData name="Mansi Srivastava" userId="ab96b35e5031c6a1" providerId="LiveId" clId="{D06E4AFB-D8B6-494A-838B-DF00DE600667}" dt="2022-08-15T09:25:30.407" v="1642"/>
          <ac:spMkLst>
            <pc:docMk/>
            <pc:sldMk cId="1980221439" sldId="331"/>
            <ac:spMk id="4" creationId="{E2403FD9-22AB-4833-9FE0-E1E67C96862D}"/>
          </ac:spMkLst>
        </pc:spChg>
        <pc:spChg chg="add mod">
          <ac:chgData name="Mansi Srivastava" userId="ab96b35e5031c6a1" providerId="LiveId" clId="{D06E4AFB-D8B6-494A-838B-DF00DE600667}" dt="2022-08-15T08:45:56.725" v="759" actId="27636"/>
          <ac:spMkLst>
            <pc:docMk/>
            <pc:sldMk cId="1980221439" sldId="331"/>
            <ac:spMk id="5" creationId="{F16C9C05-202B-98C3-30FC-4B00B991AD12}"/>
          </ac:spMkLst>
        </pc:spChg>
        <pc:spChg chg="mod">
          <ac:chgData name="Mansi Srivastava" userId="ab96b35e5031c6a1" providerId="LiveId" clId="{D06E4AFB-D8B6-494A-838B-DF00DE600667}" dt="2022-08-15T08:38:52.846" v="475" actId="20577"/>
          <ac:spMkLst>
            <pc:docMk/>
            <pc:sldMk cId="1980221439" sldId="331"/>
            <ac:spMk id="10" creationId="{79EF1473-3ADD-43F1-A495-57AAB7FD902F}"/>
          </ac:spMkLst>
        </pc:spChg>
      </pc:sldChg>
      <pc:sldChg chg="addSp delSp modSp mod">
        <pc:chgData name="Mansi Srivastava" userId="ab96b35e5031c6a1" providerId="LiveId" clId="{D06E4AFB-D8B6-494A-838B-DF00DE600667}" dt="2022-08-15T09:25:30.407" v="1642"/>
        <pc:sldMkLst>
          <pc:docMk/>
          <pc:sldMk cId="2560061391" sldId="332"/>
        </pc:sldMkLst>
        <pc:spChg chg="mod">
          <ac:chgData name="Mansi Srivastava" userId="ab96b35e5031c6a1" providerId="LiveId" clId="{D06E4AFB-D8B6-494A-838B-DF00DE600667}" dt="2022-08-15T09:25:30.407" v="1642"/>
          <ac:spMkLst>
            <pc:docMk/>
            <pc:sldMk cId="2560061391" sldId="332"/>
            <ac:spMk id="4" creationId="{E2403FD9-22AB-4833-9FE0-E1E67C96862D}"/>
          </ac:spMkLst>
        </pc:spChg>
        <pc:spChg chg="mod">
          <ac:chgData name="Mansi Srivastava" userId="ab96b35e5031c6a1" providerId="LiveId" clId="{D06E4AFB-D8B6-494A-838B-DF00DE600667}" dt="2022-08-15T09:07:45.034" v="1405" actId="27636"/>
          <ac:spMkLst>
            <pc:docMk/>
            <pc:sldMk cId="2560061391" sldId="332"/>
            <ac:spMk id="5" creationId="{8E999A1B-8752-489F-A63B-EA2F60186B52}"/>
          </ac:spMkLst>
        </pc:spChg>
        <pc:picChg chg="add del mod">
          <ac:chgData name="Mansi Srivastava" userId="ab96b35e5031c6a1" providerId="LiveId" clId="{D06E4AFB-D8B6-494A-838B-DF00DE600667}" dt="2022-08-15T09:02:33.447" v="1338" actId="478"/>
          <ac:picMkLst>
            <pc:docMk/>
            <pc:sldMk cId="2560061391" sldId="332"/>
            <ac:picMk id="3" creationId="{63F61C82-56B2-664D-E67D-62812F4C39D3}"/>
          </ac:picMkLst>
        </pc:picChg>
        <pc:picChg chg="add del mod">
          <ac:chgData name="Mansi Srivastava" userId="ab96b35e5031c6a1" providerId="LiveId" clId="{D06E4AFB-D8B6-494A-838B-DF00DE600667}" dt="2022-08-15T09:07:49.209" v="1406" actId="478"/>
          <ac:picMkLst>
            <pc:docMk/>
            <pc:sldMk cId="2560061391" sldId="332"/>
            <ac:picMk id="7" creationId="{164C9F34-3AFF-EA07-1E99-1FAE861EAB41}"/>
          </ac:picMkLst>
        </pc:picChg>
        <pc:picChg chg="add mod">
          <ac:chgData name="Mansi Srivastava" userId="ab96b35e5031c6a1" providerId="LiveId" clId="{D06E4AFB-D8B6-494A-838B-DF00DE600667}" dt="2022-08-15T09:08:58.769" v="1413" actId="1076"/>
          <ac:picMkLst>
            <pc:docMk/>
            <pc:sldMk cId="2560061391" sldId="332"/>
            <ac:picMk id="9" creationId="{862746DE-FCD3-EEE5-2ACF-E0410E7DFDA9}"/>
          </ac:picMkLst>
        </pc:picChg>
        <pc:picChg chg="add mod">
          <ac:chgData name="Mansi Srivastava" userId="ab96b35e5031c6a1" providerId="LiveId" clId="{D06E4AFB-D8B6-494A-838B-DF00DE600667}" dt="2022-08-15T09:09:31.745" v="1422" actId="14100"/>
          <ac:picMkLst>
            <pc:docMk/>
            <pc:sldMk cId="2560061391" sldId="332"/>
            <ac:picMk id="11" creationId="{A80804B6-7D89-0118-D977-8098CB2A245A}"/>
          </ac:picMkLst>
        </pc:picChg>
      </pc:sldChg>
      <pc:sldChg chg="modSp add mod">
        <pc:chgData name="Mansi Srivastava" userId="ab96b35e5031c6a1" providerId="LiveId" clId="{D06E4AFB-D8B6-494A-838B-DF00DE600667}" dt="2022-08-15T09:46:09.847" v="1912" actId="14100"/>
        <pc:sldMkLst>
          <pc:docMk/>
          <pc:sldMk cId="1405875892" sldId="333"/>
        </pc:sldMkLst>
        <pc:spChg chg="mod">
          <ac:chgData name="Mansi Srivastava" userId="ab96b35e5031c6a1" providerId="LiveId" clId="{D06E4AFB-D8B6-494A-838B-DF00DE600667}" dt="2022-08-15T09:46:09.847" v="1912" actId="14100"/>
          <ac:spMkLst>
            <pc:docMk/>
            <pc:sldMk cId="1405875892" sldId="333"/>
            <ac:spMk id="7" creationId="{0BFEC426-B615-E549-83E5-140FD588BC64}"/>
          </ac:spMkLst>
        </pc:spChg>
      </pc:sldChg>
      <pc:sldChg chg="new del">
        <pc:chgData name="Mansi Srivastava" userId="ab96b35e5031c6a1" providerId="LiveId" clId="{D06E4AFB-D8B6-494A-838B-DF00DE600667}" dt="2022-08-15T09:24:12.652" v="1639" actId="47"/>
        <pc:sldMkLst>
          <pc:docMk/>
          <pc:sldMk cId="1599425736" sldId="333"/>
        </pc:sldMkLst>
      </pc:sldChg>
      <pc:sldChg chg="new del">
        <pc:chgData name="Mansi Srivastava" userId="ab96b35e5031c6a1" providerId="LiveId" clId="{D06E4AFB-D8B6-494A-838B-DF00DE600667}" dt="2022-08-15T09:25:31.271" v="1643" actId="680"/>
        <pc:sldMkLst>
          <pc:docMk/>
          <pc:sldMk cId="3439055999" sldId="333"/>
        </pc:sldMkLst>
      </pc:sldChg>
      <pc:sldChg chg="addSp modSp add mod">
        <pc:chgData name="Mansi Srivastava" userId="ab96b35e5031c6a1" providerId="LiveId" clId="{D06E4AFB-D8B6-494A-838B-DF00DE600667}" dt="2022-08-16T07:01:27.807" v="5868" actId="1076"/>
        <pc:sldMkLst>
          <pc:docMk/>
          <pc:sldMk cId="488370777" sldId="334"/>
        </pc:sldMkLst>
        <pc:spChg chg="mod">
          <ac:chgData name="Mansi Srivastava" userId="ab96b35e5031c6a1" providerId="LiveId" clId="{D06E4AFB-D8B6-494A-838B-DF00DE600667}" dt="2022-08-15T19:19:45.610" v="5825" actId="5793"/>
          <ac:spMkLst>
            <pc:docMk/>
            <pc:sldMk cId="488370777" sldId="334"/>
            <ac:spMk id="8" creationId="{C7B9C153-C85C-3240-8E7E-523FBC004564}"/>
          </ac:spMkLst>
        </pc:spChg>
        <pc:picChg chg="add mod">
          <ac:chgData name="Mansi Srivastava" userId="ab96b35e5031c6a1" providerId="LiveId" clId="{D06E4AFB-D8B6-494A-838B-DF00DE600667}" dt="2022-08-16T07:01:27.807" v="5868" actId="1076"/>
          <ac:picMkLst>
            <pc:docMk/>
            <pc:sldMk cId="488370777" sldId="334"/>
            <ac:picMk id="3" creationId="{D816A68F-622B-70FB-16B2-B9C70FD09CD1}"/>
          </ac:picMkLst>
        </pc:picChg>
        <pc:picChg chg="add mod">
          <ac:chgData name="Mansi Srivastava" userId="ab96b35e5031c6a1" providerId="LiveId" clId="{D06E4AFB-D8B6-494A-838B-DF00DE600667}" dt="2022-08-16T07:01:24.531" v="5867" actId="1076"/>
          <ac:picMkLst>
            <pc:docMk/>
            <pc:sldMk cId="488370777" sldId="334"/>
            <ac:picMk id="6" creationId="{19D471E2-8D37-F79A-F116-2A3233D1702B}"/>
          </ac:picMkLst>
        </pc:picChg>
      </pc:sldChg>
      <pc:sldChg chg="addSp modSp add mod">
        <pc:chgData name="Mansi Srivastava" userId="ab96b35e5031c6a1" providerId="LiveId" clId="{D06E4AFB-D8B6-494A-838B-DF00DE600667}" dt="2022-08-15T18:57:42.866" v="5823" actId="20577"/>
        <pc:sldMkLst>
          <pc:docMk/>
          <pc:sldMk cId="1096833387" sldId="335"/>
        </pc:sldMkLst>
        <pc:spChg chg="mod">
          <ac:chgData name="Mansi Srivastava" userId="ab96b35e5031c6a1" providerId="LiveId" clId="{D06E4AFB-D8B6-494A-838B-DF00DE600667}" dt="2022-08-15T18:57:42.866" v="5823" actId="20577"/>
          <ac:spMkLst>
            <pc:docMk/>
            <pc:sldMk cId="1096833387" sldId="335"/>
            <ac:spMk id="8" creationId="{C7B9C153-C85C-3240-8E7E-523FBC004564}"/>
          </ac:spMkLst>
        </pc:spChg>
        <pc:picChg chg="add mod">
          <ac:chgData name="Mansi Srivastava" userId="ab96b35e5031c6a1" providerId="LiveId" clId="{D06E4AFB-D8B6-494A-838B-DF00DE600667}" dt="2022-08-15T18:57:00.668" v="5797" actId="1076"/>
          <ac:picMkLst>
            <pc:docMk/>
            <pc:sldMk cId="1096833387" sldId="335"/>
            <ac:picMk id="3" creationId="{F1177F37-733F-6C98-8FCB-660422CB0F6D}"/>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28774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17123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10035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183929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BDF68E2-58F2-4D09-BE8B-E3BD06533059}" type="datetimeFigureOut">
              <a:rPr lang="en-US" smtClean="0"/>
              <a:t>8/17/2022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5777014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71705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73648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06350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8/17/2022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21486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8/17/2022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06691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E4E5C39-FE1E-4048-9E78-68F07A4195FB}" type="datetimeFigureOut">
              <a:rPr lang="en-US" smtClean="0"/>
              <a:t>8/17/2022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736583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79375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33475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8/17/2022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372619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8/17/2022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9754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8/17/2022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570754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8/17/2022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3630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8/17/2022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292632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8/17/2022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6217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93045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079574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838247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29631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3138689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8/17/2022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71087827"/>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nsi67/Applied-Data-Science-Capstone--Coursera/blob/master/Data%20Collection%20with%20Webscraping.ipynb" TargetMode="External"/><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hyperlink" Target="https://github.com/Mansi67/Applied-Data-Science-Capstone--Coursera/blob/master/EDA.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nsi67/Applied-Data-Science-Capstone--Coursera/blob/master/EDA%20with%20Data%20Visualization.ipynb" TargetMode="External"/><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nsi67/Applied-Data-Science-Capstone--Coursera/blob/master/EDA%20with%20SQL.ipynb" TargetMode="External"/><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nsi67/Applied-Data-Science-Capstone--Coursera/blob/master/Interactive%20Visual%20Analytics%20with%20Folium%20lab.ipynb" TargetMode="External"/><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nsi67/Applied-Data-Science-Capstone--Coursera/blob/master/spacex_dash_app.py" TargetMode="External"/><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nsi67/Applied-Data-Science-Capstone--Coursera/blob/master/Machine%20Learning%20Prediction.ipynb" TargetMode="External"/><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3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3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32.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3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2.xml"/><Relationship Id="rId5" Type="http://schemas.openxmlformats.org/officeDocument/2006/relationships/hyperlink" Target="https://www.coursera.org/learn/applied-data-science-capstone/home/week/1" TargetMode="External"/><Relationship Id="rId4" Type="http://schemas.openxmlformats.org/officeDocument/2006/relationships/hyperlink" Target="https://github.com/Mansi67/Applied-Data-Science-Capstone--Coursera/tree/maste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nsi67/Applied-Data-Science-Capstone--Coursera/blob/master/Data%20Collection%20API.ipynb" TargetMode="External"/><Relationship Id="rId2" Type="http://schemas.openxmlformats.org/officeDocument/2006/relationships/image" Target="../media/image6.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736623" y="4470762"/>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  Mansi Srivastava</a:t>
            </a:r>
          </a:p>
          <a:p>
            <a:r>
              <a:rPr lang="en-US" dirty="0">
                <a:latin typeface="Abadi" panose="020B0604020104020204" pitchFamily="34" charset="0"/>
                <a:ea typeface="SF Pro" pitchFamily="2" charset="0"/>
                <a:cs typeface="SF Pro" pitchFamily="2" charset="0"/>
              </a:rPr>
              <a:t>13</a:t>
            </a:r>
            <a:r>
              <a:rPr lang="en-US" baseline="30000" dirty="0">
                <a:latin typeface="Abadi" panose="020B0604020104020204" pitchFamily="34" charset="0"/>
                <a:ea typeface="SF Pro" pitchFamily="2" charset="0"/>
                <a:cs typeface="SF Pro" pitchFamily="2" charset="0"/>
              </a:rPr>
              <a:t>th</a:t>
            </a:r>
            <a:r>
              <a:rPr lang="en-US" dirty="0">
                <a:latin typeface="Abadi" panose="020B0604020104020204" pitchFamily="34" charset="0"/>
                <a:ea typeface="SF Pro" pitchFamily="2" charset="0"/>
                <a:cs typeface="SF Pro" pitchFamily="2" charset="0"/>
              </a:rPr>
              <a:t> 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94266" y="1545772"/>
            <a:ext cx="4661961" cy="4773578"/>
          </a:xfrm>
          <a:prstGeom prst="rect">
            <a:avLst/>
          </a:prstGeom>
        </p:spPr>
        <p:txBody>
          <a:bodyPr lIns="91440" tIns="45720" rIns="91440" bIns="45720" anchor="t">
            <a:noAutofit/>
          </a:bodyPr>
          <a:lstStyle/>
          <a:p>
            <a:pPr marL="0" indent="0">
              <a:spcBef>
                <a:spcPts val="1400"/>
              </a:spcBef>
              <a:buNone/>
            </a:pPr>
            <a:r>
              <a:rPr lang="en-US" sz="2200" dirty="0">
                <a:solidFill>
                  <a:schemeClr val="accent3">
                    <a:lumMod val="25000"/>
                  </a:schemeClr>
                </a:solidFill>
                <a:latin typeface="Abadi" panose="020B0604020104020204" pitchFamily="34" charset="0"/>
              </a:rPr>
              <a:t>Data from Wikipedia’s page was also collected through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a:t>
            </a:r>
          </a:p>
          <a:p>
            <a:pPr marL="0" indent="0">
              <a:spcBef>
                <a:spcPts val="1400"/>
              </a:spcBef>
              <a:buNone/>
            </a:pPr>
            <a:r>
              <a:rPr lang="en-US" sz="2200" dirty="0">
                <a:solidFill>
                  <a:schemeClr val="accent3">
                    <a:lumMod val="25000"/>
                  </a:schemeClr>
                </a:solidFill>
                <a:latin typeface="Abadi" panose="020B0604020104020204" pitchFamily="34" charset="0"/>
              </a:rPr>
              <a:t>Data are extracted from Wikipedia according to the flowchart.</a:t>
            </a:r>
          </a:p>
          <a:p>
            <a:pPr marL="0" indent="0">
              <a:lnSpc>
                <a:spcPct val="100000"/>
              </a:lnSpc>
              <a:spcBef>
                <a:spcPts val="1400"/>
              </a:spcBef>
              <a:buNone/>
            </a:pPr>
            <a:endParaRPr lang="en-US" sz="2000" dirty="0">
              <a:solidFill>
                <a:schemeClr val="bg1">
                  <a:lumMod val="85000"/>
                  <a:lumOff val="15000"/>
                </a:schemeClr>
              </a:solidFill>
              <a:latin typeface="Abadi"/>
            </a:endParaRPr>
          </a:p>
          <a:p>
            <a:pPr marL="0" indent="0">
              <a:lnSpc>
                <a:spcPct val="100000"/>
              </a:lnSpc>
              <a:spcBef>
                <a:spcPts val="1400"/>
              </a:spcBef>
              <a:buNone/>
            </a:pPr>
            <a:r>
              <a:rPr lang="en-US" sz="2000" dirty="0">
                <a:solidFill>
                  <a:schemeClr val="bg1">
                    <a:lumMod val="85000"/>
                    <a:lumOff val="15000"/>
                  </a:schemeClr>
                </a:solidFill>
                <a:latin typeface="Abadi"/>
              </a:rPr>
              <a:t>Source Code:</a:t>
            </a:r>
          </a:p>
          <a:p>
            <a:pPr marL="0" indent="0">
              <a:lnSpc>
                <a:spcPct val="100000"/>
              </a:lnSpc>
              <a:buNone/>
            </a:pPr>
            <a:r>
              <a:rPr lang="en-US" dirty="0">
                <a:solidFill>
                  <a:schemeClr val="accent2">
                    <a:lumMod val="75000"/>
                  </a:schemeClr>
                </a:solidFill>
                <a:hlinkClick r:id="rId3"/>
              </a:rPr>
              <a:t>https://github.com/Mansi67/Applied-Data-Science-Capstone--Coursera/blob/master/Data%20Collection%20with%20Webscraping.ipynb</a:t>
            </a:r>
            <a:endParaRPr lang="en-US" dirty="0">
              <a:solidFill>
                <a:schemeClr val="accent2">
                  <a:lumMod val="7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331580" y="1403385"/>
            <a:ext cx="6403219" cy="495300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Rounded Corners 4">
            <a:extLst>
              <a:ext uri="{FF2B5EF4-FFF2-40B4-BE49-F238E27FC236}">
                <a16:creationId xmlns:a16="http://schemas.microsoft.com/office/drawing/2014/main" id="{3091DF10-1932-9439-64FA-87126A7F5125}"/>
              </a:ext>
            </a:extLst>
          </p:cNvPr>
          <p:cNvSpPr/>
          <p:nvPr/>
        </p:nvSpPr>
        <p:spPr>
          <a:xfrm>
            <a:off x="5682343" y="1729953"/>
            <a:ext cx="1643743" cy="1622847"/>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Carlito"/>
              <a:cs typeface="Carlito"/>
            </a:endParaRPr>
          </a:p>
          <a:p>
            <a:pPr algn="ctr"/>
            <a:r>
              <a:rPr lang="en-US" sz="1600" dirty="0">
                <a:solidFill>
                  <a:srgbClr val="FFFFFF"/>
                </a:solidFill>
                <a:latin typeface="Carlito"/>
                <a:cs typeface="Carlito"/>
              </a:rPr>
              <a:t>Request Falcon 9 Wiki Page</a:t>
            </a:r>
            <a:endParaRPr lang="en-US" sz="1600" dirty="0">
              <a:latin typeface="Carlito"/>
              <a:cs typeface="Carlito"/>
            </a:endParaRPr>
          </a:p>
          <a:p>
            <a:pPr algn="ctr"/>
            <a:endParaRPr lang="en-IN" dirty="0"/>
          </a:p>
        </p:txBody>
      </p:sp>
      <p:sp>
        <p:nvSpPr>
          <p:cNvPr id="7" name="Rectangle: Rounded Corners 6">
            <a:extLst>
              <a:ext uri="{FF2B5EF4-FFF2-40B4-BE49-F238E27FC236}">
                <a16:creationId xmlns:a16="http://schemas.microsoft.com/office/drawing/2014/main" id="{9D924103-C34E-53FE-02C0-D0B5A371BD9D}"/>
              </a:ext>
            </a:extLst>
          </p:cNvPr>
          <p:cNvSpPr/>
          <p:nvPr/>
        </p:nvSpPr>
        <p:spPr>
          <a:xfrm>
            <a:off x="5696516" y="3995056"/>
            <a:ext cx="1629570" cy="2171893"/>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Extract all Column names from HTML tables header</a:t>
            </a:r>
          </a:p>
        </p:txBody>
      </p:sp>
      <p:sp>
        <p:nvSpPr>
          <p:cNvPr id="8" name="Rectangle: Rounded Corners 7">
            <a:extLst>
              <a:ext uri="{FF2B5EF4-FFF2-40B4-BE49-F238E27FC236}">
                <a16:creationId xmlns:a16="http://schemas.microsoft.com/office/drawing/2014/main" id="{0778265D-665F-8689-9471-D58E0AD36F39}"/>
              </a:ext>
            </a:extLst>
          </p:cNvPr>
          <p:cNvSpPr/>
          <p:nvPr/>
        </p:nvSpPr>
        <p:spPr>
          <a:xfrm>
            <a:off x="7702286" y="4523013"/>
            <a:ext cx="1793930" cy="1518557"/>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Find launch info tables</a:t>
            </a:r>
          </a:p>
        </p:txBody>
      </p:sp>
      <p:sp>
        <p:nvSpPr>
          <p:cNvPr id="9" name="Rectangle: Rounded Corners 8">
            <a:extLst>
              <a:ext uri="{FF2B5EF4-FFF2-40B4-BE49-F238E27FC236}">
                <a16:creationId xmlns:a16="http://schemas.microsoft.com/office/drawing/2014/main" id="{0AD018D3-5421-D6E8-199C-F50F007726FC}"/>
              </a:ext>
            </a:extLst>
          </p:cNvPr>
          <p:cNvSpPr/>
          <p:nvPr/>
        </p:nvSpPr>
        <p:spPr>
          <a:xfrm>
            <a:off x="7624904" y="1651132"/>
            <a:ext cx="1841124" cy="2079365"/>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Carlito"/>
                <a:cs typeface="Carlito"/>
              </a:rPr>
              <a:t>Create a Dictionary</a:t>
            </a:r>
          </a:p>
        </p:txBody>
      </p:sp>
      <p:sp>
        <p:nvSpPr>
          <p:cNvPr id="14" name="Rectangle: Rounded Corners 13">
            <a:extLst>
              <a:ext uri="{FF2B5EF4-FFF2-40B4-BE49-F238E27FC236}">
                <a16:creationId xmlns:a16="http://schemas.microsoft.com/office/drawing/2014/main" id="{EC210BC0-737E-EAD2-D9EE-CD93A517BE71}"/>
              </a:ext>
            </a:extLst>
          </p:cNvPr>
          <p:cNvSpPr/>
          <p:nvPr/>
        </p:nvSpPr>
        <p:spPr>
          <a:xfrm>
            <a:off x="9842228" y="3115158"/>
            <a:ext cx="1496888" cy="1622847"/>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Carlito"/>
                <a:cs typeface="Carlito"/>
              </a:rPr>
              <a:t>Cast it to a </a:t>
            </a:r>
            <a:r>
              <a:rPr lang="en-US" sz="1600" dirty="0" err="1">
                <a:solidFill>
                  <a:srgbClr val="FFFFFF"/>
                </a:solidFill>
                <a:latin typeface="Carlito"/>
                <a:cs typeface="Carlito"/>
              </a:rPr>
              <a:t>DataFrame</a:t>
            </a:r>
            <a:endParaRPr lang="en-US" sz="1600" dirty="0">
              <a:solidFill>
                <a:srgbClr val="FFFFFF"/>
              </a:solidFill>
              <a:latin typeface="Carlito"/>
              <a:cs typeface="Carlito"/>
            </a:endParaRPr>
          </a:p>
        </p:txBody>
      </p:sp>
      <p:sp>
        <p:nvSpPr>
          <p:cNvPr id="15" name="Arrow: Down 14">
            <a:extLst>
              <a:ext uri="{FF2B5EF4-FFF2-40B4-BE49-F238E27FC236}">
                <a16:creationId xmlns:a16="http://schemas.microsoft.com/office/drawing/2014/main" id="{9C1626F7-C3AC-138D-3D39-95B55186F21C}"/>
              </a:ext>
            </a:extLst>
          </p:cNvPr>
          <p:cNvSpPr/>
          <p:nvPr/>
        </p:nvSpPr>
        <p:spPr>
          <a:xfrm>
            <a:off x="6504214" y="3352800"/>
            <a:ext cx="331561" cy="642256"/>
          </a:xfrm>
          <a:prstGeom prst="downArrow">
            <a:avLst/>
          </a:prstGeom>
          <a:solidFill>
            <a:schemeClr val="accent1">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BAB9EB06-D702-2C99-F34C-5AA7C9B77937}"/>
              </a:ext>
            </a:extLst>
          </p:cNvPr>
          <p:cNvSpPr/>
          <p:nvPr/>
        </p:nvSpPr>
        <p:spPr>
          <a:xfrm>
            <a:off x="7326086" y="5105400"/>
            <a:ext cx="376200" cy="349215"/>
          </a:xfrm>
          <a:prstGeom prst="rightArrow">
            <a:avLst/>
          </a:prstGeom>
          <a:solidFill>
            <a:schemeClr val="accent1">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Up 16">
            <a:extLst>
              <a:ext uri="{FF2B5EF4-FFF2-40B4-BE49-F238E27FC236}">
                <a16:creationId xmlns:a16="http://schemas.microsoft.com/office/drawing/2014/main" id="{34BAE024-6D40-4E8E-6B58-B666AE3D0C6B}"/>
              </a:ext>
            </a:extLst>
          </p:cNvPr>
          <p:cNvSpPr/>
          <p:nvPr/>
        </p:nvSpPr>
        <p:spPr>
          <a:xfrm>
            <a:off x="8418376" y="3730497"/>
            <a:ext cx="331561" cy="792517"/>
          </a:xfrm>
          <a:prstGeom prst="upArrow">
            <a:avLst/>
          </a:prstGeom>
          <a:solidFill>
            <a:schemeClr val="accent1">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28B7EA1-B991-C2E6-A376-8F8533128C01}"/>
              </a:ext>
            </a:extLst>
          </p:cNvPr>
          <p:cNvSpPr/>
          <p:nvPr/>
        </p:nvSpPr>
        <p:spPr>
          <a:xfrm>
            <a:off x="9466028" y="2372669"/>
            <a:ext cx="1016915" cy="204518"/>
          </a:xfrm>
          <a:prstGeom prst="rect">
            <a:avLst/>
          </a:prstGeom>
          <a:solidFill>
            <a:schemeClr val="accent1">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2D9DC7E4-6ED5-06CA-F2A6-61FB8D9864AA}"/>
              </a:ext>
            </a:extLst>
          </p:cNvPr>
          <p:cNvSpPr/>
          <p:nvPr/>
        </p:nvSpPr>
        <p:spPr>
          <a:xfrm>
            <a:off x="10266060" y="2372670"/>
            <a:ext cx="300985" cy="757028"/>
          </a:xfrm>
          <a:prstGeom prst="downArrow">
            <a:avLst/>
          </a:prstGeom>
          <a:solidFill>
            <a:schemeClr val="accent1">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8686"/>
            <a:ext cx="11095418" cy="5290457"/>
          </a:xfrm>
          <a:prstGeom prst="rect">
            <a:avLst/>
          </a:prstGeom>
        </p:spPr>
        <p:txBody>
          <a:bodyPr>
            <a:normAutofit/>
          </a:bodyPr>
          <a:lstStyle/>
          <a:p>
            <a:pPr>
              <a:buClr>
                <a:schemeClr val="bg1"/>
              </a:buClr>
            </a:pPr>
            <a:r>
              <a:rPr lang="en-US" sz="2000" dirty="0">
                <a:solidFill>
                  <a:schemeClr val="accent3">
                    <a:lumMod val="25000"/>
                  </a:schemeClr>
                </a:solidFill>
                <a:latin typeface="Abadi" panose="020B0604020104020204" pitchFamily="34" charset="0"/>
              </a:rPr>
              <a:t>Summaries such as ‘Launches per site’, ‘Occurrences of each orbit’ and ‘Occurrences of mission outcome per orbit’ were calculated.</a:t>
            </a:r>
          </a:p>
          <a:p>
            <a:pPr>
              <a:buClr>
                <a:schemeClr val="bg1"/>
              </a:buClr>
            </a:pPr>
            <a:r>
              <a:rPr lang="en-US" sz="2000" dirty="0">
                <a:solidFill>
                  <a:schemeClr val="accent3">
                    <a:lumMod val="25000"/>
                  </a:schemeClr>
                </a:solidFill>
                <a:latin typeface="Abadi" panose="020B0604020104020204" pitchFamily="34" charset="0"/>
              </a:rPr>
              <a:t>Outcome column has two components: ‘Mission Outcome’  and ‘Landing Location’.</a:t>
            </a:r>
          </a:p>
          <a:p>
            <a:pPr>
              <a:buClr>
                <a:schemeClr val="bg1"/>
              </a:buClr>
            </a:pPr>
            <a:r>
              <a:rPr lang="en-US" sz="2000" dirty="0">
                <a:solidFill>
                  <a:schemeClr val="accent3">
                    <a:lumMod val="25000"/>
                  </a:schemeClr>
                </a:solidFill>
                <a:latin typeface="Abadi" panose="020B0604020104020204" pitchFamily="34" charset="0"/>
              </a:rPr>
              <a:t>Finally created a new training column ‘class’ with a value of 1 if ‘Mission Outcome’ is True and 0 otherwise from Outcome column after performing data wrangling.</a:t>
            </a:r>
            <a:r>
              <a:rPr lang="en-US" sz="2000" spc="-30" dirty="0">
                <a:solidFill>
                  <a:srgbClr val="404040"/>
                </a:solidFill>
                <a:latin typeface="Abadi" panose="020B0604020104020204" pitchFamily="34" charset="0"/>
                <a:cs typeface="Carlito"/>
              </a:rPr>
              <a:t>	</a:t>
            </a:r>
          </a:p>
          <a:p>
            <a:pPr marL="0" indent="0">
              <a:buClr>
                <a:schemeClr val="bg1"/>
              </a:buClr>
              <a:buNone/>
            </a:pPr>
            <a:r>
              <a:rPr lang="en-US" sz="2000" spc="-30" dirty="0">
                <a:solidFill>
                  <a:srgbClr val="404040"/>
                </a:solidFill>
                <a:latin typeface="Abadi" panose="020B0604020104020204" pitchFamily="34" charset="0"/>
                <a:cs typeface="Carlito"/>
              </a:rPr>
              <a:t>				</a:t>
            </a:r>
            <a:r>
              <a:rPr lang="en-US" sz="2000" spc="-30" dirty="0">
                <a:solidFill>
                  <a:schemeClr val="bg1">
                    <a:lumMod val="50000"/>
                    <a:lumOff val="50000"/>
                  </a:schemeClr>
                </a:solidFill>
                <a:latin typeface="Abadi" panose="020B0604020104020204" pitchFamily="34" charset="0"/>
                <a:cs typeface="Carlito"/>
              </a:rPr>
              <a:t>True  </a:t>
            </a:r>
            <a:r>
              <a:rPr lang="en-US" sz="2000" dirty="0">
                <a:solidFill>
                  <a:schemeClr val="bg1">
                    <a:lumMod val="50000"/>
                    <a:lumOff val="50000"/>
                  </a:schemeClr>
                </a:solidFill>
                <a:latin typeface="Abadi" panose="020B0604020104020204" pitchFamily="34" charset="0"/>
                <a:cs typeface="Carlito"/>
              </a:rPr>
              <a:t>ASDS, </a:t>
            </a:r>
            <a:r>
              <a:rPr lang="en-US" sz="2000" spc="-30" dirty="0">
                <a:solidFill>
                  <a:schemeClr val="bg1">
                    <a:lumMod val="50000"/>
                    <a:lumOff val="50000"/>
                  </a:schemeClr>
                </a:solidFill>
                <a:latin typeface="Abadi" panose="020B0604020104020204" pitchFamily="34" charset="0"/>
                <a:cs typeface="Carlito"/>
              </a:rPr>
              <a:t>True </a:t>
            </a:r>
            <a:r>
              <a:rPr lang="en-US" sz="2000" spc="-10" dirty="0">
                <a:solidFill>
                  <a:schemeClr val="bg1">
                    <a:lumMod val="50000"/>
                    <a:lumOff val="50000"/>
                  </a:schemeClr>
                </a:solidFill>
                <a:latin typeface="Abadi" panose="020B0604020104020204" pitchFamily="34" charset="0"/>
                <a:cs typeface="Carlito"/>
              </a:rPr>
              <a:t>RTLS, </a:t>
            </a:r>
            <a:r>
              <a:rPr lang="en-US" sz="2000" dirty="0">
                <a:solidFill>
                  <a:schemeClr val="bg1">
                    <a:lumMod val="50000"/>
                    <a:lumOff val="50000"/>
                  </a:schemeClr>
                </a:solidFill>
                <a:latin typeface="Abadi" panose="020B0604020104020204" pitchFamily="34" charset="0"/>
                <a:cs typeface="Carlito"/>
              </a:rPr>
              <a:t>&amp; </a:t>
            </a:r>
            <a:r>
              <a:rPr lang="en-US" sz="2000" spc="-30" dirty="0">
                <a:solidFill>
                  <a:schemeClr val="bg1">
                    <a:lumMod val="50000"/>
                    <a:lumOff val="50000"/>
                  </a:schemeClr>
                </a:solidFill>
                <a:latin typeface="Abadi" panose="020B0604020104020204" pitchFamily="34" charset="0"/>
                <a:cs typeface="Carlito"/>
              </a:rPr>
              <a:t>True </a:t>
            </a:r>
            <a:r>
              <a:rPr lang="en-US" sz="2000" dirty="0">
                <a:solidFill>
                  <a:schemeClr val="bg1">
                    <a:lumMod val="50000"/>
                    <a:lumOff val="50000"/>
                  </a:schemeClr>
                </a:solidFill>
                <a:latin typeface="Abadi" panose="020B0604020104020204" pitchFamily="34" charset="0"/>
                <a:cs typeface="Carlito"/>
              </a:rPr>
              <a:t>Ocean – </a:t>
            </a:r>
            <a:r>
              <a:rPr lang="en-US" sz="2000" spc="-10" dirty="0">
                <a:solidFill>
                  <a:schemeClr val="bg1">
                    <a:lumMod val="50000"/>
                    <a:lumOff val="50000"/>
                  </a:schemeClr>
                </a:solidFill>
                <a:latin typeface="Abadi" panose="020B0604020104020204" pitchFamily="34" charset="0"/>
                <a:cs typeface="Carlito"/>
              </a:rPr>
              <a:t>set to </a:t>
            </a:r>
            <a:r>
              <a:rPr lang="en-US" sz="2000" spc="-5" dirty="0">
                <a:solidFill>
                  <a:schemeClr val="bg1">
                    <a:lumMod val="50000"/>
                    <a:lumOff val="50000"/>
                  </a:schemeClr>
                </a:solidFill>
                <a:latin typeface="Abadi" panose="020B0604020104020204" pitchFamily="34" charset="0"/>
                <a:cs typeface="Carlito"/>
              </a:rPr>
              <a:t>-&gt;</a:t>
            </a:r>
            <a:r>
              <a:rPr lang="en-US" sz="2000" spc="-80" dirty="0">
                <a:solidFill>
                  <a:schemeClr val="bg1">
                    <a:lumMod val="50000"/>
                    <a:lumOff val="50000"/>
                  </a:schemeClr>
                </a:solidFill>
                <a:latin typeface="Abadi" panose="020B0604020104020204" pitchFamily="34" charset="0"/>
                <a:cs typeface="Carlito"/>
              </a:rPr>
              <a:t> </a:t>
            </a:r>
            <a:r>
              <a:rPr lang="en-US" sz="2000" dirty="0">
                <a:solidFill>
                  <a:schemeClr val="bg1">
                    <a:lumMod val="50000"/>
                    <a:lumOff val="50000"/>
                  </a:schemeClr>
                </a:solidFill>
                <a:latin typeface="Abadi" panose="020B0604020104020204" pitchFamily="34" charset="0"/>
                <a:cs typeface="Carlito"/>
              </a:rPr>
              <a:t>1</a:t>
            </a:r>
          </a:p>
          <a:p>
            <a:pPr marL="0" indent="0">
              <a:buClr>
                <a:schemeClr val="bg1"/>
              </a:buClr>
              <a:buNone/>
            </a:pPr>
            <a:r>
              <a:rPr lang="en-US" sz="2000" dirty="0">
                <a:solidFill>
                  <a:schemeClr val="bg1">
                    <a:lumMod val="50000"/>
                    <a:lumOff val="50000"/>
                  </a:schemeClr>
                </a:solidFill>
                <a:latin typeface="Abadi" panose="020B0604020104020204" pitchFamily="34" charset="0"/>
                <a:cs typeface="Carlito"/>
              </a:rPr>
              <a:t>				None None, </a:t>
            </a:r>
            <a:r>
              <a:rPr lang="en-US" sz="2000" spc="-15" dirty="0">
                <a:solidFill>
                  <a:schemeClr val="bg1">
                    <a:lumMod val="50000"/>
                    <a:lumOff val="50000"/>
                  </a:schemeClr>
                </a:solidFill>
                <a:latin typeface="Abadi" panose="020B0604020104020204" pitchFamily="34" charset="0"/>
                <a:cs typeface="Carlito"/>
              </a:rPr>
              <a:t>False </a:t>
            </a:r>
            <a:r>
              <a:rPr lang="en-US" sz="2000" dirty="0">
                <a:solidFill>
                  <a:schemeClr val="bg1">
                    <a:lumMod val="50000"/>
                    <a:lumOff val="50000"/>
                  </a:schemeClr>
                </a:solidFill>
                <a:latin typeface="Abadi" panose="020B0604020104020204" pitchFamily="34" charset="0"/>
                <a:cs typeface="Carlito"/>
              </a:rPr>
              <a:t>ASDS, None ASDS, </a:t>
            </a:r>
            <a:r>
              <a:rPr lang="en-US" sz="2000" spc="-15" dirty="0">
                <a:solidFill>
                  <a:schemeClr val="bg1">
                    <a:lumMod val="50000"/>
                    <a:lumOff val="50000"/>
                  </a:schemeClr>
                </a:solidFill>
                <a:latin typeface="Abadi" panose="020B0604020104020204" pitchFamily="34" charset="0"/>
                <a:cs typeface="Carlito"/>
              </a:rPr>
              <a:t>False </a:t>
            </a:r>
            <a:r>
              <a:rPr lang="en-US" sz="2000" dirty="0">
                <a:solidFill>
                  <a:schemeClr val="bg1">
                    <a:lumMod val="50000"/>
                    <a:lumOff val="50000"/>
                  </a:schemeClr>
                </a:solidFill>
                <a:latin typeface="Abadi" panose="020B0604020104020204" pitchFamily="34" charset="0"/>
                <a:cs typeface="Carlito"/>
              </a:rPr>
              <a:t>Ocean, </a:t>
            </a:r>
            <a:r>
              <a:rPr lang="en-US" sz="2000" spc="-15" dirty="0">
                <a:solidFill>
                  <a:schemeClr val="bg1">
                    <a:lumMod val="50000"/>
                    <a:lumOff val="50000"/>
                  </a:schemeClr>
                </a:solidFill>
                <a:latin typeface="Abadi" panose="020B0604020104020204" pitchFamily="34" charset="0"/>
                <a:cs typeface="Carlito"/>
              </a:rPr>
              <a:t>False </a:t>
            </a:r>
            <a:r>
              <a:rPr lang="en-US" sz="2000" spc="-10" dirty="0">
                <a:solidFill>
                  <a:schemeClr val="bg1">
                    <a:lumMod val="50000"/>
                    <a:lumOff val="50000"/>
                  </a:schemeClr>
                </a:solidFill>
                <a:latin typeface="Abadi" panose="020B0604020104020204" pitchFamily="34" charset="0"/>
                <a:cs typeface="Carlito"/>
              </a:rPr>
              <a:t>RTLS </a:t>
            </a:r>
            <a:r>
              <a:rPr lang="en-US" sz="2000" dirty="0">
                <a:solidFill>
                  <a:schemeClr val="bg1">
                    <a:lumMod val="50000"/>
                    <a:lumOff val="50000"/>
                  </a:schemeClr>
                </a:solidFill>
                <a:latin typeface="Abadi" panose="020B0604020104020204" pitchFamily="34" charset="0"/>
                <a:cs typeface="Carlito"/>
              </a:rPr>
              <a:t>– </a:t>
            </a:r>
            <a:r>
              <a:rPr lang="en-US" sz="2000" spc="-10" dirty="0">
                <a:solidFill>
                  <a:schemeClr val="bg1">
                    <a:lumMod val="50000"/>
                    <a:lumOff val="50000"/>
                  </a:schemeClr>
                </a:solidFill>
                <a:latin typeface="Abadi" panose="020B0604020104020204" pitchFamily="34" charset="0"/>
                <a:cs typeface="Carlito"/>
              </a:rPr>
              <a:t>set to </a:t>
            </a:r>
            <a:r>
              <a:rPr lang="en-US" sz="2000" spc="-5" dirty="0">
                <a:solidFill>
                  <a:schemeClr val="bg1">
                    <a:lumMod val="50000"/>
                    <a:lumOff val="50000"/>
                  </a:schemeClr>
                </a:solidFill>
                <a:latin typeface="Abadi" panose="020B0604020104020204" pitchFamily="34" charset="0"/>
                <a:cs typeface="Carlito"/>
              </a:rPr>
              <a:t>-&gt;</a:t>
            </a:r>
            <a:r>
              <a:rPr lang="en-US" sz="2000" spc="-105" dirty="0">
                <a:solidFill>
                  <a:schemeClr val="bg1">
                    <a:lumMod val="50000"/>
                    <a:lumOff val="50000"/>
                  </a:schemeClr>
                </a:solidFill>
                <a:latin typeface="Abadi" panose="020B0604020104020204" pitchFamily="34" charset="0"/>
                <a:cs typeface="Carlito"/>
              </a:rPr>
              <a:t> </a:t>
            </a:r>
            <a:r>
              <a:rPr lang="en-US" sz="2000" dirty="0">
                <a:solidFill>
                  <a:schemeClr val="bg1">
                    <a:lumMod val="50000"/>
                    <a:lumOff val="50000"/>
                  </a:schemeClr>
                </a:solidFill>
                <a:latin typeface="Abadi" panose="020B0604020104020204" pitchFamily="34" charset="0"/>
                <a:cs typeface="Carlito"/>
              </a:rPr>
              <a:t>0</a:t>
            </a:r>
          </a:p>
          <a:p>
            <a:pPr>
              <a:buClr>
                <a:schemeClr val="bg1"/>
              </a:buClr>
            </a:pPr>
            <a:endParaRPr lang="en-US" dirty="0"/>
          </a:p>
          <a:p>
            <a:pPr>
              <a:buClr>
                <a:schemeClr val="bg1"/>
              </a:buClr>
            </a:pPr>
            <a:endParaRPr lang="en-US" dirty="0"/>
          </a:p>
          <a:p>
            <a:endParaRPr lang="en-US" dirty="0"/>
          </a:p>
          <a:p>
            <a:endParaRPr lang="en-US" dirty="0"/>
          </a:p>
          <a:p>
            <a:endParaRPr lang="en-US" dirty="0"/>
          </a:p>
          <a:p>
            <a:pPr>
              <a:buClr>
                <a:schemeClr val="bg1"/>
              </a:buClr>
            </a:pPr>
            <a:r>
              <a:rPr lang="en-US" sz="1800" dirty="0">
                <a:solidFill>
                  <a:schemeClr val="accent3">
                    <a:lumMod val="25000"/>
                  </a:schemeClr>
                </a:solidFill>
                <a:latin typeface="Abadi" panose="020B0604020104020204" pitchFamily="34" charset="0"/>
              </a:rPr>
              <a:t>Source Code: </a:t>
            </a:r>
            <a:r>
              <a:rPr lang="en-US" sz="1800" dirty="0">
                <a:solidFill>
                  <a:schemeClr val="bg2">
                    <a:lumMod val="60000"/>
                    <a:lumOff val="40000"/>
                  </a:schemeClr>
                </a:solidFill>
                <a:latin typeface="Abadi" panose="020B0604020104020204" pitchFamily="34" charset="0"/>
                <a:hlinkClick r:id="rId4"/>
              </a:rPr>
              <a:t>https://github.com/Mansi67/Applied-Data-Science-Capstone--Coursera/blob/master/EDA.ipynb</a:t>
            </a:r>
            <a:endParaRPr lang="en-US" sz="1800" dirty="0">
              <a:solidFill>
                <a:schemeClr val="bg2">
                  <a:lumMod val="60000"/>
                  <a:lumOff val="40000"/>
                </a:schemeClr>
              </a:solidFill>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9" name="Rectangle: Rounded Corners 8">
            <a:extLst>
              <a:ext uri="{FF2B5EF4-FFF2-40B4-BE49-F238E27FC236}">
                <a16:creationId xmlns:a16="http://schemas.microsoft.com/office/drawing/2014/main" id="{55BDE865-CD55-74C7-C363-A582CCA936E4}"/>
              </a:ext>
            </a:extLst>
          </p:cNvPr>
          <p:cNvSpPr/>
          <p:nvPr/>
        </p:nvSpPr>
        <p:spPr>
          <a:xfrm>
            <a:off x="927496" y="4364107"/>
            <a:ext cx="2623458" cy="1338943"/>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EDA</a:t>
            </a:r>
          </a:p>
        </p:txBody>
      </p:sp>
      <p:sp>
        <p:nvSpPr>
          <p:cNvPr id="10" name="Rectangle: Rounded Corners 9">
            <a:extLst>
              <a:ext uri="{FF2B5EF4-FFF2-40B4-BE49-F238E27FC236}">
                <a16:creationId xmlns:a16="http://schemas.microsoft.com/office/drawing/2014/main" id="{72890BF3-BC75-7C6F-9E85-C7D1073F73BF}"/>
              </a:ext>
            </a:extLst>
          </p:cNvPr>
          <p:cNvSpPr/>
          <p:nvPr/>
        </p:nvSpPr>
        <p:spPr>
          <a:xfrm>
            <a:off x="4686300" y="4351196"/>
            <a:ext cx="2819400" cy="1338943"/>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Summarizations</a:t>
            </a:r>
          </a:p>
        </p:txBody>
      </p:sp>
      <p:sp>
        <p:nvSpPr>
          <p:cNvPr id="11" name="Rectangle: Rounded Corners 10">
            <a:extLst>
              <a:ext uri="{FF2B5EF4-FFF2-40B4-BE49-F238E27FC236}">
                <a16:creationId xmlns:a16="http://schemas.microsoft.com/office/drawing/2014/main" id="{5F39F1EF-790A-0A22-BB54-7594E10E3558}"/>
              </a:ext>
            </a:extLst>
          </p:cNvPr>
          <p:cNvSpPr/>
          <p:nvPr/>
        </p:nvSpPr>
        <p:spPr>
          <a:xfrm>
            <a:off x="8662153" y="4284486"/>
            <a:ext cx="2623458" cy="1338943"/>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label ‘class’</a:t>
            </a:r>
          </a:p>
        </p:txBody>
      </p:sp>
      <p:sp>
        <p:nvSpPr>
          <p:cNvPr id="12" name="Arrow: Notched Right 11">
            <a:extLst>
              <a:ext uri="{FF2B5EF4-FFF2-40B4-BE49-F238E27FC236}">
                <a16:creationId xmlns:a16="http://schemas.microsoft.com/office/drawing/2014/main" id="{1405442E-8596-48AC-4771-AFF70119351F}"/>
              </a:ext>
            </a:extLst>
          </p:cNvPr>
          <p:cNvSpPr/>
          <p:nvPr/>
        </p:nvSpPr>
        <p:spPr>
          <a:xfrm>
            <a:off x="3606969" y="4916920"/>
            <a:ext cx="1044423" cy="385047"/>
          </a:xfrm>
          <a:prstGeom prst="notchedRightArrow">
            <a:avLst/>
          </a:prstGeom>
          <a:solidFill>
            <a:schemeClr val="accent1">
              <a:lumMod val="40000"/>
              <a:lumOff val="6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Notched Right 12">
            <a:extLst>
              <a:ext uri="{FF2B5EF4-FFF2-40B4-BE49-F238E27FC236}">
                <a16:creationId xmlns:a16="http://schemas.microsoft.com/office/drawing/2014/main" id="{738EAFBD-2CA8-F7E6-581F-078FFF68D2E5}"/>
              </a:ext>
            </a:extLst>
          </p:cNvPr>
          <p:cNvSpPr/>
          <p:nvPr/>
        </p:nvSpPr>
        <p:spPr>
          <a:xfrm>
            <a:off x="7596623" y="4841054"/>
            <a:ext cx="1044423" cy="385047"/>
          </a:xfrm>
          <a:prstGeom prst="notchedRightArrow">
            <a:avLst/>
          </a:prstGeom>
          <a:solidFill>
            <a:schemeClr val="accent1">
              <a:lumMod val="40000"/>
              <a:lumOff val="6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4257"/>
            <a:ext cx="10866818" cy="5029200"/>
          </a:xfrm>
          <a:prstGeom prst="rect">
            <a:avLst/>
          </a:prstGeom>
        </p:spPr>
        <p:txBody>
          <a:bodyPr lIns="91440" tIns="45720" rIns="91440" bIns="45720" anchor="t">
            <a:normAutofit/>
          </a:bodyPr>
          <a:lstStyle/>
          <a:p>
            <a:pPr marL="0" indent="0">
              <a:spcBef>
                <a:spcPts val="1400"/>
              </a:spcBef>
              <a:buClr>
                <a:schemeClr val="bg1"/>
              </a:buClr>
              <a:buNone/>
            </a:pPr>
            <a:r>
              <a:rPr lang="en-US" sz="2000" dirty="0">
                <a:solidFill>
                  <a:schemeClr val="accent3">
                    <a:lumMod val="25000"/>
                  </a:schemeClr>
                </a:solidFill>
                <a:latin typeface="Abadi"/>
              </a:rPr>
              <a:t>To explore data Scatter plots, Line charts, and Bar plots were used to compare relationships between variables to decide if any direct or indirect relationship exists.</a:t>
            </a:r>
          </a:p>
          <a:p>
            <a:pPr marL="0" indent="0">
              <a:spcBef>
                <a:spcPts val="1400"/>
              </a:spcBef>
              <a:buClr>
                <a:schemeClr val="bg1"/>
              </a:buClr>
              <a:buNone/>
            </a:pPr>
            <a:r>
              <a:rPr lang="en-US" sz="2000" dirty="0">
                <a:solidFill>
                  <a:schemeClr val="accent3">
                    <a:lumMod val="25000"/>
                  </a:schemeClr>
                </a:solidFill>
                <a:latin typeface="Abadi"/>
              </a:rPr>
              <a:t>The variables Flight Number, Payload Mass, Launch Site, Orbit, Class, and Year were visualized graphically.</a:t>
            </a:r>
          </a:p>
          <a:p>
            <a:pPr marL="0" indent="0">
              <a:lnSpc>
                <a:spcPct val="100000"/>
              </a:lnSpc>
              <a:spcBef>
                <a:spcPts val="1050"/>
              </a:spcBef>
              <a:buClr>
                <a:schemeClr val="bg1"/>
              </a:buClr>
              <a:buNone/>
            </a:pPr>
            <a:r>
              <a:rPr lang="en-US" sz="2400" u="sng" spc="-5" dirty="0">
                <a:solidFill>
                  <a:schemeClr val="accent6">
                    <a:lumMod val="75000"/>
                  </a:schemeClr>
                </a:solidFill>
                <a:effectLst>
                  <a:outerShdw blurRad="38100" dist="38100" dir="2700000" algn="tl">
                    <a:srgbClr val="000000">
                      <a:alpha val="43137"/>
                    </a:srgbClr>
                  </a:outerShdw>
                </a:effectLst>
                <a:uFill>
                  <a:solidFill>
                    <a:srgbClr val="404040"/>
                  </a:solidFill>
                </a:uFill>
                <a:latin typeface="Carlito"/>
                <a:cs typeface="Carlito"/>
              </a:rPr>
              <a:t>Plots</a:t>
            </a:r>
            <a:r>
              <a:rPr lang="en-US" sz="2400" u="sng" spc="-55" dirty="0">
                <a:solidFill>
                  <a:schemeClr val="accent6">
                    <a:lumMod val="75000"/>
                  </a:schemeClr>
                </a:solidFill>
                <a:effectLst>
                  <a:outerShdw blurRad="38100" dist="38100" dir="2700000" algn="tl">
                    <a:srgbClr val="000000">
                      <a:alpha val="43137"/>
                    </a:srgbClr>
                  </a:outerShdw>
                </a:effectLst>
                <a:uFill>
                  <a:solidFill>
                    <a:srgbClr val="404040"/>
                  </a:solidFill>
                </a:uFill>
                <a:latin typeface="Carlito"/>
                <a:cs typeface="Carlito"/>
              </a:rPr>
              <a:t> </a:t>
            </a:r>
            <a:r>
              <a:rPr lang="en-US" sz="2400" u="sng" spc="-5" dirty="0">
                <a:solidFill>
                  <a:schemeClr val="accent6">
                    <a:lumMod val="75000"/>
                  </a:schemeClr>
                </a:solidFill>
                <a:effectLst>
                  <a:outerShdw blurRad="38100" dist="38100" dir="2700000" algn="tl">
                    <a:srgbClr val="000000">
                      <a:alpha val="43137"/>
                    </a:srgbClr>
                  </a:outerShdw>
                </a:effectLst>
                <a:uFill>
                  <a:solidFill>
                    <a:srgbClr val="404040"/>
                  </a:solidFill>
                </a:uFill>
                <a:latin typeface="Carlito"/>
                <a:cs typeface="Carlito"/>
              </a:rPr>
              <a:t>Used:</a:t>
            </a:r>
            <a:endParaRPr lang="en-US" sz="2400" u="sng" dirty="0">
              <a:solidFill>
                <a:schemeClr val="accent6">
                  <a:lumMod val="75000"/>
                </a:schemeClr>
              </a:solidFill>
              <a:effectLst>
                <a:outerShdw blurRad="38100" dist="38100" dir="2700000" algn="tl">
                  <a:srgbClr val="000000">
                    <a:alpha val="43137"/>
                  </a:srgbClr>
                </a:outerShdw>
              </a:effectLst>
              <a:latin typeface="Carlito"/>
              <a:cs typeface="Carlito"/>
            </a:endParaRPr>
          </a:p>
          <a:p>
            <a:pPr marL="0" marR="405765" indent="0">
              <a:lnSpc>
                <a:spcPts val="2210"/>
              </a:lnSpc>
              <a:spcBef>
                <a:spcPts val="1430"/>
              </a:spcBef>
              <a:buClr>
                <a:schemeClr val="bg1"/>
              </a:buClr>
              <a:buNone/>
            </a:pPr>
            <a:r>
              <a:rPr lang="en-US" sz="2000" dirty="0">
                <a:solidFill>
                  <a:schemeClr val="accent3">
                    <a:lumMod val="25000"/>
                  </a:schemeClr>
                </a:solidFill>
                <a:latin typeface="Abadi"/>
              </a:rPr>
              <a:t>Flight Number vs. Payload Mass, Flight Number vs. Launch Site, Payload Mass vs. Launch Site,  Orbit vs. Success Rate, Flight Number vs. Orbit, Payload vs Orbit, and Success Yearly Trend.</a:t>
            </a:r>
          </a:p>
          <a:p>
            <a:pPr marL="0" marR="405765" indent="0">
              <a:lnSpc>
                <a:spcPts val="2210"/>
              </a:lnSpc>
              <a:spcBef>
                <a:spcPts val="1430"/>
              </a:spcBef>
              <a:buClr>
                <a:schemeClr val="bg1"/>
              </a:buClr>
              <a:buNone/>
            </a:pPr>
            <a:r>
              <a:rPr lang="en-US" sz="2000" dirty="0">
                <a:solidFill>
                  <a:schemeClr val="accent3">
                    <a:lumMod val="25000"/>
                  </a:schemeClr>
                </a:solidFill>
                <a:latin typeface="Abadi"/>
              </a:rPr>
              <a:t>Source Code: </a:t>
            </a:r>
            <a:r>
              <a:rPr lang="en-US" sz="2000" dirty="0">
                <a:solidFill>
                  <a:schemeClr val="accent2">
                    <a:lumMod val="75000"/>
                  </a:schemeClr>
                </a:solidFill>
                <a:latin typeface="Abadi"/>
                <a:hlinkClick r:id="rId3"/>
              </a:rPr>
              <a:t>https://github.com/Mansi67/Applied-Data-Science-Capstone--Coursera/blob/master/EDA%20with%20Data%20Visualization.ipynb</a:t>
            </a:r>
            <a:endParaRPr lang="en-US" sz="2000" dirty="0">
              <a:solidFill>
                <a:schemeClr val="accent2">
                  <a:lumMod val="7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1373" y="1295400"/>
            <a:ext cx="11321141" cy="5388428"/>
          </a:xfrm>
          <a:prstGeom prst="rect">
            <a:avLst/>
          </a:prstGeom>
        </p:spPr>
        <p:txBody>
          <a:bodyPr lIns="91440" tIns="45720" rIns="91440" bIns="45720" anchor="t">
            <a:normAutofit fontScale="77500" lnSpcReduction="20000"/>
          </a:bodyPr>
          <a:lstStyle/>
          <a:p>
            <a:pPr marL="0" indent="0">
              <a:lnSpc>
                <a:spcPct val="100000"/>
              </a:lnSpc>
              <a:spcBef>
                <a:spcPts val="1280"/>
              </a:spcBef>
              <a:buClr>
                <a:schemeClr val="bg1"/>
              </a:buClr>
              <a:buNone/>
            </a:pPr>
            <a:r>
              <a:rPr lang="en-US" sz="2600" spc="-5" dirty="0">
                <a:solidFill>
                  <a:schemeClr val="accent3">
                    <a:lumMod val="25000"/>
                  </a:schemeClr>
                </a:solidFill>
                <a:latin typeface="Abadi"/>
                <a:cs typeface="Carlito"/>
              </a:rPr>
              <a:t>The dataset </a:t>
            </a:r>
            <a:r>
              <a:rPr lang="en-US" sz="2600" spc="-5" dirty="0">
                <a:solidFill>
                  <a:schemeClr val="bg1"/>
                </a:solidFill>
                <a:latin typeface="Abadi"/>
                <a:cs typeface="Carlito"/>
              </a:rPr>
              <a:t>was </a:t>
            </a:r>
            <a:r>
              <a:rPr lang="en-US" sz="2600" spc="-5" dirty="0">
                <a:solidFill>
                  <a:schemeClr val="bg1"/>
                </a:solidFill>
                <a:latin typeface="Carlito"/>
                <a:cs typeface="Carlito"/>
              </a:rPr>
              <a:t>loaded </a:t>
            </a:r>
            <a:r>
              <a:rPr lang="en-US" sz="2600" spc="-25" dirty="0">
                <a:solidFill>
                  <a:schemeClr val="bg1"/>
                </a:solidFill>
                <a:latin typeface="Carlito"/>
                <a:cs typeface="Carlito"/>
              </a:rPr>
              <a:t>into </a:t>
            </a:r>
            <a:r>
              <a:rPr lang="en-US" sz="2600" dirty="0">
                <a:solidFill>
                  <a:schemeClr val="bg1"/>
                </a:solidFill>
                <a:latin typeface="Carlito"/>
                <a:cs typeface="Carlito"/>
              </a:rPr>
              <a:t>IBM DB2</a:t>
            </a:r>
            <a:r>
              <a:rPr lang="en-US" sz="2600" spc="-125" dirty="0">
                <a:solidFill>
                  <a:schemeClr val="bg1"/>
                </a:solidFill>
                <a:latin typeface="Carlito"/>
                <a:cs typeface="Carlito"/>
              </a:rPr>
              <a:t> </a:t>
            </a:r>
            <a:r>
              <a:rPr lang="en-US" sz="2600" spc="-5" dirty="0">
                <a:solidFill>
                  <a:schemeClr val="bg1"/>
                </a:solidFill>
                <a:latin typeface="Carlito"/>
                <a:cs typeface="Carlito"/>
              </a:rPr>
              <a:t>Database and it was queried using SQL </a:t>
            </a:r>
            <a:r>
              <a:rPr lang="en-US" sz="2600" dirty="0">
                <a:solidFill>
                  <a:schemeClr val="bg1"/>
                </a:solidFill>
                <a:latin typeface="Carlito"/>
                <a:cs typeface="Carlito"/>
              </a:rPr>
              <a:t>Python</a:t>
            </a:r>
            <a:r>
              <a:rPr lang="en-US" sz="2600" spc="-100" dirty="0">
                <a:solidFill>
                  <a:schemeClr val="bg1"/>
                </a:solidFill>
                <a:latin typeface="Carlito"/>
                <a:cs typeface="Carlito"/>
              </a:rPr>
              <a:t> </a:t>
            </a:r>
            <a:r>
              <a:rPr lang="en-US" sz="2600" spc="-25" dirty="0">
                <a:solidFill>
                  <a:schemeClr val="bg1"/>
                </a:solidFill>
                <a:latin typeface="Carlito"/>
                <a:cs typeface="Carlito"/>
              </a:rPr>
              <a:t>integration. The following queries were performed:</a:t>
            </a:r>
          </a:p>
          <a:p>
            <a:pPr>
              <a:spcBef>
                <a:spcPts val="600"/>
              </a:spcBef>
              <a:spcAft>
                <a:spcPts val="600"/>
              </a:spcAft>
              <a:buClr>
                <a:schemeClr val="bg1"/>
              </a:buClr>
              <a:buSzPct val="120000"/>
            </a:pPr>
            <a:r>
              <a:rPr lang="en-US" sz="2300" spc="-5" dirty="0">
                <a:solidFill>
                  <a:schemeClr val="bg1">
                    <a:lumMod val="65000"/>
                    <a:lumOff val="35000"/>
                  </a:schemeClr>
                </a:solidFill>
                <a:latin typeface="Abadi"/>
              </a:rPr>
              <a:t>Names of the unique launch sites in the space mission.</a:t>
            </a:r>
          </a:p>
          <a:p>
            <a:pPr>
              <a:spcBef>
                <a:spcPts val="600"/>
              </a:spcBef>
              <a:spcAft>
                <a:spcPts val="600"/>
              </a:spcAft>
              <a:buClr>
                <a:schemeClr val="bg1"/>
              </a:buClr>
              <a:buSzPct val="120000"/>
            </a:pPr>
            <a:r>
              <a:rPr lang="en-US" sz="2300" spc="-5" dirty="0">
                <a:solidFill>
                  <a:schemeClr val="bg1">
                    <a:lumMod val="65000"/>
                    <a:lumOff val="35000"/>
                  </a:schemeClr>
                </a:solidFill>
                <a:latin typeface="Abadi"/>
              </a:rPr>
              <a:t>5 records where launch sites begin with the string 'CCA’</a:t>
            </a:r>
          </a:p>
          <a:p>
            <a:pPr>
              <a:spcBef>
                <a:spcPts val="600"/>
              </a:spcBef>
              <a:spcAft>
                <a:spcPts val="600"/>
              </a:spcAft>
              <a:buClr>
                <a:schemeClr val="bg1"/>
              </a:buClr>
              <a:buSzPct val="120000"/>
            </a:pPr>
            <a:r>
              <a:rPr lang="en-US" sz="2300" spc="-5" dirty="0">
                <a:solidFill>
                  <a:schemeClr val="bg1">
                    <a:lumMod val="65000"/>
                    <a:lumOff val="35000"/>
                  </a:schemeClr>
                </a:solidFill>
                <a:latin typeface="Abadi"/>
              </a:rPr>
              <a:t>The total payload mass carried by boosters launched by NASA (CRS). </a:t>
            </a:r>
          </a:p>
          <a:p>
            <a:pPr>
              <a:spcBef>
                <a:spcPts val="600"/>
              </a:spcBef>
              <a:spcAft>
                <a:spcPts val="600"/>
              </a:spcAft>
              <a:buClr>
                <a:schemeClr val="bg1"/>
              </a:buClr>
              <a:buSzPct val="120000"/>
            </a:pPr>
            <a:r>
              <a:rPr lang="en-US" sz="2300" spc="-5" dirty="0">
                <a:solidFill>
                  <a:schemeClr val="bg1">
                    <a:lumMod val="65000"/>
                    <a:lumOff val="35000"/>
                  </a:schemeClr>
                </a:solidFill>
                <a:latin typeface="Abadi"/>
              </a:rPr>
              <a:t>Average payload mass carried by booster version F9 v1.1</a:t>
            </a:r>
          </a:p>
          <a:p>
            <a:pPr>
              <a:spcBef>
                <a:spcPts val="600"/>
              </a:spcBef>
              <a:spcAft>
                <a:spcPts val="600"/>
              </a:spcAft>
              <a:buClr>
                <a:schemeClr val="bg1"/>
              </a:buClr>
              <a:buSzPct val="120000"/>
            </a:pPr>
            <a:r>
              <a:rPr lang="en-US" sz="2300" spc="-5" dirty="0">
                <a:solidFill>
                  <a:schemeClr val="bg1">
                    <a:lumMod val="65000"/>
                    <a:lumOff val="35000"/>
                  </a:schemeClr>
                </a:solidFill>
                <a:latin typeface="Abadi"/>
              </a:rPr>
              <a:t>The date when the first successful landing outcome in ground pad was achieved.</a:t>
            </a:r>
          </a:p>
          <a:p>
            <a:pPr>
              <a:spcBef>
                <a:spcPts val="600"/>
              </a:spcBef>
              <a:spcAft>
                <a:spcPts val="600"/>
              </a:spcAft>
              <a:buClr>
                <a:schemeClr val="bg1"/>
              </a:buClr>
              <a:buSzPct val="120000"/>
            </a:pPr>
            <a:r>
              <a:rPr lang="en-US" sz="2300" spc="-5" dirty="0">
                <a:solidFill>
                  <a:schemeClr val="bg1">
                    <a:lumMod val="65000"/>
                    <a:lumOff val="35000"/>
                  </a:schemeClr>
                </a:solidFill>
                <a:latin typeface="Abadi"/>
              </a:rPr>
              <a:t>The names of the boosters which have success in drone ship and have payload mass greater than 4000 but less than 6000</a:t>
            </a:r>
          </a:p>
          <a:p>
            <a:pPr>
              <a:spcBef>
                <a:spcPts val="600"/>
              </a:spcBef>
              <a:spcAft>
                <a:spcPts val="600"/>
              </a:spcAft>
              <a:buClr>
                <a:schemeClr val="bg1"/>
              </a:buClr>
              <a:buSzPct val="120000"/>
            </a:pPr>
            <a:r>
              <a:rPr lang="en-US" sz="2300" spc="-5" dirty="0">
                <a:solidFill>
                  <a:schemeClr val="bg1">
                    <a:lumMod val="65000"/>
                    <a:lumOff val="35000"/>
                  </a:schemeClr>
                </a:solidFill>
                <a:latin typeface="Abadi"/>
              </a:rPr>
              <a:t>The total number of successful and failure mission outcomes.</a:t>
            </a:r>
          </a:p>
          <a:p>
            <a:pPr>
              <a:spcBef>
                <a:spcPts val="600"/>
              </a:spcBef>
              <a:spcAft>
                <a:spcPts val="600"/>
              </a:spcAft>
              <a:buClr>
                <a:schemeClr val="bg1"/>
              </a:buClr>
              <a:buSzPct val="120000"/>
            </a:pPr>
            <a:r>
              <a:rPr lang="en-US" sz="2300" spc="-5" dirty="0">
                <a:solidFill>
                  <a:schemeClr val="bg1">
                    <a:lumMod val="65000"/>
                    <a:lumOff val="35000"/>
                  </a:schemeClr>
                </a:solidFill>
                <a:latin typeface="Abadi"/>
              </a:rPr>
              <a:t>The names of the booster versions which have carried the maximum payload mass.</a:t>
            </a:r>
          </a:p>
          <a:p>
            <a:pPr>
              <a:spcBef>
                <a:spcPts val="600"/>
              </a:spcBef>
              <a:spcAft>
                <a:spcPts val="600"/>
              </a:spcAft>
              <a:buClr>
                <a:schemeClr val="bg1"/>
              </a:buClr>
              <a:buSzPct val="120000"/>
            </a:pPr>
            <a:r>
              <a:rPr lang="en-US" sz="2300" spc="-5" dirty="0">
                <a:solidFill>
                  <a:schemeClr val="bg1">
                    <a:lumMod val="65000"/>
                    <a:lumOff val="35000"/>
                  </a:schemeClr>
                </a:solidFill>
                <a:latin typeface="Abadi"/>
              </a:rPr>
              <a:t>the failed </a:t>
            </a:r>
            <a:r>
              <a:rPr lang="en-US" sz="2300" spc="-5" dirty="0" err="1">
                <a:solidFill>
                  <a:schemeClr val="bg1">
                    <a:lumMod val="65000"/>
                    <a:lumOff val="35000"/>
                  </a:schemeClr>
                </a:solidFill>
                <a:latin typeface="Abadi"/>
              </a:rPr>
              <a:t>landing_outcomes</a:t>
            </a:r>
            <a:r>
              <a:rPr lang="en-US" sz="2300" spc="-5" dirty="0">
                <a:solidFill>
                  <a:schemeClr val="bg1">
                    <a:lumMod val="65000"/>
                    <a:lumOff val="35000"/>
                  </a:schemeClr>
                </a:solidFill>
                <a:latin typeface="Abadi"/>
              </a:rPr>
              <a:t> in drone ship, their booster versions, and launch site names for in year 2015.</a:t>
            </a:r>
          </a:p>
          <a:p>
            <a:pPr>
              <a:spcBef>
                <a:spcPts val="600"/>
              </a:spcBef>
              <a:spcAft>
                <a:spcPts val="600"/>
              </a:spcAft>
              <a:buClr>
                <a:schemeClr val="bg1"/>
              </a:buClr>
              <a:buSzPct val="120000"/>
            </a:pPr>
            <a:r>
              <a:rPr lang="en-US" sz="2300" spc="-5" dirty="0">
                <a:solidFill>
                  <a:schemeClr val="bg1">
                    <a:lumMod val="65000"/>
                    <a:lumOff val="35000"/>
                  </a:schemeClr>
                </a:solidFill>
                <a:latin typeface="Abadi"/>
              </a:rPr>
              <a:t>Rank the count of landing outcomes (such as Failure (drone ship) or Success (ground pad)) between the date 2010-06-04 and 2017-03-20, in descending order.</a:t>
            </a:r>
          </a:p>
          <a:p>
            <a:pPr marL="0" indent="0">
              <a:spcBef>
                <a:spcPts val="600"/>
              </a:spcBef>
              <a:spcAft>
                <a:spcPts val="600"/>
              </a:spcAft>
              <a:buClr>
                <a:schemeClr val="bg1"/>
              </a:buClr>
              <a:buSzPct val="120000"/>
              <a:buNone/>
            </a:pPr>
            <a:r>
              <a:rPr lang="en-US" sz="2100" spc="-5" dirty="0">
                <a:solidFill>
                  <a:schemeClr val="bg1"/>
                </a:solidFill>
                <a:latin typeface="Abadi"/>
              </a:rPr>
              <a:t>Source Code</a:t>
            </a:r>
            <a:r>
              <a:rPr lang="en-US" sz="2100" spc="-5" dirty="0">
                <a:solidFill>
                  <a:schemeClr val="bg1">
                    <a:lumMod val="65000"/>
                    <a:lumOff val="35000"/>
                  </a:schemeClr>
                </a:solidFill>
                <a:latin typeface="Abadi"/>
              </a:rPr>
              <a:t>: </a:t>
            </a:r>
            <a:r>
              <a:rPr lang="en-US" sz="2100" spc="-5" dirty="0">
                <a:solidFill>
                  <a:schemeClr val="bg1">
                    <a:lumMod val="65000"/>
                    <a:lumOff val="35000"/>
                  </a:schemeClr>
                </a:solidFill>
                <a:latin typeface="Abadi"/>
                <a:hlinkClick r:id="rId3"/>
              </a:rPr>
              <a:t>https://github.com/Mansi67/Applied-Data-Science-Capstone--Coursera/blob/master/EDA%20with%20SQL.ipynb</a:t>
            </a:r>
            <a:endParaRPr lang="en-US" sz="2100" spc="-5" dirty="0">
              <a:solidFill>
                <a:schemeClr val="bg1">
                  <a:lumMod val="65000"/>
                  <a:lumOff val="35000"/>
                </a:schemeClr>
              </a:solidFill>
              <a:latin typeface="Abadi"/>
            </a:endParaRPr>
          </a:p>
          <a:p>
            <a:pPr>
              <a:spcBef>
                <a:spcPts val="1280"/>
              </a:spcBef>
              <a:buClr>
                <a:schemeClr val="bg1"/>
              </a:buClr>
            </a:pPr>
            <a:endParaRPr lang="en-US" spc="-5" dirty="0">
              <a:solidFill>
                <a:schemeClr val="bg1">
                  <a:lumMod val="65000"/>
                  <a:lumOff val="35000"/>
                </a:schemeClr>
              </a:solidFill>
              <a:latin typeface="Abadi"/>
            </a:endParaRPr>
          </a:p>
          <a:p>
            <a:pPr>
              <a:spcBef>
                <a:spcPts val="1280"/>
              </a:spcBef>
              <a:buClr>
                <a:schemeClr val="bg1"/>
              </a:buClr>
            </a:pPr>
            <a:endParaRPr lang="en-US" spc="-5" dirty="0">
              <a:solidFill>
                <a:schemeClr val="bg1">
                  <a:lumMod val="65000"/>
                  <a:lumOff val="35000"/>
                </a:schemeClr>
              </a:solidFill>
              <a:latin typeface="Abadi"/>
            </a:endParaRPr>
          </a:p>
          <a:p>
            <a:pPr>
              <a:spcBef>
                <a:spcPts val="1280"/>
              </a:spcBef>
              <a:buClr>
                <a:schemeClr val="bg1"/>
              </a:buClr>
            </a:pPr>
            <a:endParaRPr lang="en-US" spc="-5" dirty="0">
              <a:solidFill>
                <a:schemeClr val="bg1">
                  <a:lumMod val="65000"/>
                  <a:lumOff val="35000"/>
                </a:schemeClr>
              </a:solidFill>
              <a:latin typeface="Abadi"/>
            </a:endParaRPr>
          </a:p>
          <a:p>
            <a:pPr>
              <a:spcBef>
                <a:spcPts val="1280"/>
              </a:spcBef>
              <a:buClr>
                <a:schemeClr val="bg1"/>
              </a:buClr>
            </a:pPr>
            <a:endParaRPr lang="en-US" spc="-5" dirty="0">
              <a:solidFill>
                <a:schemeClr val="bg1">
                  <a:lumMod val="65000"/>
                  <a:lumOff val="35000"/>
                </a:schemeClr>
              </a:solidFill>
              <a:latin typeface="Abadi"/>
            </a:endParaRPr>
          </a:p>
          <a:p>
            <a:pPr>
              <a:spcBef>
                <a:spcPts val="1280"/>
              </a:spcBef>
              <a:buClr>
                <a:schemeClr val="bg1"/>
              </a:buClr>
            </a:pPr>
            <a:endParaRPr lang="en-US" spc="-5" dirty="0">
              <a:solidFill>
                <a:schemeClr val="bg1">
                  <a:lumMod val="65000"/>
                  <a:lumOff val="35000"/>
                </a:schemeClr>
              </a:solidFill>
              <a:latin typeface="Abadi"/>
            </a:endParaRPr>
          </a:p>
          <a:p>
            <a:pPr>
              <a:spcBef>
                <a:spcPts val="1280"/>
              </a:spcBef>
              <a:buClr>
                <a:schemeClr val="bg1"/>
              </a:buClr>
            </a:pPr>
            <a:endParaRPr lang="en-US" spc="-5" dirty="0">
              <a:solidFill>
                <a:schemeClr val="bg1">
                  <a:lumMod val="65000"/>
                  <a:lumOff val="35000"/>
                </a:schemeClr>
              </a:solidFill>
              <a:latin typeface="Abadi"/>
            </a:endParaRPr>
          </a:p>
          <a:p>
            <a:pPr>
              <a:spcBef>
                <a:spcPts val="1280"/>
              </a:spcBef>
              <a:buClr>
                <a:schemeClr val="bg1"/>
              </a:buClr>
            </a:pPr>
            <a:endParaRPr lang="en-US" spc="-5" dirty="0">
              <a:solidFill>
                <a:schemeClr val="bg1">
                  <a:lumMod val="65000"/>
                  <a:lumOff val="35000"/>
                </a:schemeClr>
              </a:solidFill>
              <a:latin typeface="Abadi"/>
            </a:endParaRPr>
          </a:p>
          <a:p>
            <a:pPr>
              <a:spcBef>
                <a:spcPts val="1280"/>
              </a:spcBef>
              <a:buClr>
                <a:schemeClr val="bg1"/>
              </a:buClr>
            </a:pPr>
            <a:endParaRPr lang="en-US" spc="-5" dirty="0">
              <a:solidFill>
                <a:schemeClr val="bg1">
                  <a:lumMod val="65000"/>
                  <a:lumOff val="35000"/>
                </a:schemeClr>
              </a:solidFill>
              <a:latin typeface="Abadi"/>
            </a:endParaRPr>
          </a:p>
          <a:p>
            <a:pPr>
              <a:spcBef>
                <a:spcPts val="1280"/>
              </a:spcBef>
              <a:buClr>
                <a:schemeClr val="bg1"/>
              </a:buClr>
            </a:pPr>
            <a:endParaRPr lang="en-US" dirty="0">
              <a:solidFill>
                <a:schemeClr val="bg1">
                  <a:lumMod val="75000"/>
                  <a:lumOff val="25000"/>
                </a:schemeClr>
              </a:solidFill>
              <a:latin typeface="-apple-system"/>
            </a:endParaRPr>
          </a:p>
          <a:p>
            <a:pPr>
              <a:spcBef>
                <a:spcPts val="1280"/>
              </a:spcBef>
              <a:buClr>
                <a:schemeClr val="bg1"/>
              </a:buClr>
            </a:pPr>
            <a:endParaRPr lang="en-US" dirty="0">
              <a:solidFill>
                <a:schemeClr val="bg1">
                  <a:lumMod val="75000"/>
                  <a:lumOff val="25000"/>
                </a:schemeClr>
              </a:solidFill>
              <a:latin typeface="-apple-system"/>
            </a:endParaRPr>
          </a:p>
          <a:p>
            <a:pPr marL="0" indent="0">
              <a:spcBef>
                <a:spcPts val="1280"/>
              </a:spcBef>
              <a:buClr>
                <a:schemeClr val="bg1"/>
              </a:buClr>
              <a:buNone/>
            </a:pPr>
            <a:endParaRPr lang="en-US" i="0" dirty="0">
              <a:solidFill>
                <a:schemeClr val="bg1">
                  <a:lumMod val="75000"/>
                  <a:lumOff val="25000"/>
                </a:schemeClr>
              </a:solidFill>
              <a:effectLst/>
              <a:latin typeface="-apple-system"/>
            </a:endParaRPr>
          </a:p>
          <a:p>
            <a:pPr marL="0" indent="0">
              <a:spcBef>
                <a:spcPts val="1280"/>
              </a:spcBef>
              <a:buClr>
                <a:schemeClr val="bg1"/>
              </a:buClr>
              <a:buNone/>
            </a:pPr>
            <a:endParaRPr lang="en-US" sz="2400" spc="-25" dirty="0">
              <a:solidFill>
                <a:srgbClr val="404040"/>
              </a:solidFill>
              <a:latin typeface="Carlito"/>
              <a:cs typeface="Carlito"/>
            </a:endParaRPr>
          </a:p>
          <a:p>
            <a:pPr marL="12700">
              <a:lnSpc>
                <a:spcPct val="100000"/>
              </a:lnSpc>
              <a:spcBef>
                <a:spcPts val="1280"/>
              </a:spcBef>
              <a:buClr>
                <a:schemeClr val="bg1"/>
              </a:buClr>
            </a:pPr>
            <a:endParaRPr lang="en-US" sz="2400" dirty="0">
              <a:latin typeface="Carlito"/>
              <a:cs typeface="Carlito"/>
            </a:endParaRPr>
          </a:p>
          <a:p>
            <a:pPr>
              <a:lnSpc>
                <a:spcPct val="100000"/>
              </a:lnSpc>
              <a:spcBef>
                <a:spcPts val="1400"/>
              </a:spcBef>
              <a:buClr>
                <a:schemeClr val="bg1"/>
              </a:buClr>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669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8343" y="1393371"/>
            <a:ext cx="11212285" cy="5377543"/>
          </a:xfrm>
          <a:prstGeom prst="rect">
            <a:avLst/>
          </a:prstGeom>
        </p:spPr>
        <p:txBody>
          <a:bodyPr anchor="t">
            <a:normAutofit/>
          </a:bodyPr>
          <a:lstStyle/>
          <a:p>
            <a:pPr marL="0" indent="0">
              <a:lnSpc>
                <a:spcPct val="100000"/>
              </a:lnSpc>
              <a:spcBef>
                <a:spcPts val="600"/>
              </a:spcBef>
              <a:spcAft>
                <a:spcPts val="600"/>
              </a:spcAft>
              <a:buClr>
                <a:schemeClr val="bg1"/>
              </a:buClr>
              <a:buNone/>
            </a:pPr>
            <a:r>
              <a:rPr lang="en-US" sz="2200" dirty="0">
                <a:solidFill>
                  <a:schemeClr val="accent3">
                    <a:lumMod val="25000"/>
                  </a:schemeClr>
                </a:solidFill>
                <a:latin typeface="Abadi" panose="020B0604020104020204" pitchFamily="34" charset="0"/>
              </a:rPr>
              <a:t>Markers, circles, lines, and marker clusters were used with folium Maps.</a:t>
            </a:r>
          </a:p>
          <a:p>
            <a:pPr lvl="1">
              <a:spcBef>
                <a:spcPts val="600"/>
              </a:spcBef>
              <a:spcAft>
                <a:spcPts val="600"/>
              </a:spcAft>
              <a:buClr>
                <a:schemeClr val="bg1"/>
              </a:buClr>
            </a:pPr>
            <a:r>
              <a:rPr lang="en-US" sz="2000" dirty="0">
                <a:solidFill>
                  <a:schemeClr val="bg1">
                    <a:lumMod val="65000"/>
                    <a:lumOff val="35000"/>
                  </a:schemeClr>
                </a:solidFill>
                <a:latin typeface="Abadi" panose="020B0604020104020204" pitchFamily="34" charset="0"/>
              </a:rPr>
              <a:t>Markers indicate points like Launch Sites.</a:t>
            </a:r>
          </a:p>
          <a:p>
            <a:pPr lvl="1">
              <a:spcBef>
                <a:spcPts val="600"/>
              </a:spcBef>
              <a:spcAft>
                <a:spcPts val="600"/>
              </a:spcAft>
              <a:buClr>
                <a:schemeClr val="bg1"/>
              </a:buClr>
            </a:pPr>
            <a:r>
              <a:rPr lang="en-US" sz="2000" dirty="0">
                <a:solidFill>
                  <a:schemeClr val="bg1">
                    <a:lumMod val="65000"/>
                    <a:lumOff val="35000"/>
                  </a:schemeClr>
                </a:solidFill>
                <a:latin typeface="Abadi" panose="020B0604020104020204" pitchFamily="34" charset="0"/>
              </a:rPr>
              <a:t>Circles indicate highlighted areas around specific co-ordinates like NASA Johnson Space Centre.</a:t>
            </a:r>
          </a:p>
          <a:p>
            <a:pPr lvl="1">
              <a:spcBef>
                <a:spcPts val="600"/>
              </a:spcBef>
              <a:spcAft>
                <a:spcPts val="600"/>
              </a:spcAft>
              <a:buClr>
                <a:schemeClr val="bg1"/>
              </a:buClr>
            </a:pPr>
            <a:r>
              <a:rPr lang="en-US" sz="2000" dirty="0">
                <a:solidFill>
                  <a:schemeClr val="bg1">
                    <a:lumMod val="65000"/>
                    <a:lumOff val="35000"/>
                  </a:schemeClr>
                </a:solidFill>
                <a:latin typeface="Abadi" panose="020B0604020104020204" pitchFamily="34" charset="0"/>
              </a:rPr>
              <a:t>Lines speak of the distance between two co-ordinates.</a:t>
            </a:r>
          </a:p>
          <a:p>
            <a:pPr lvl="1">
              <a:spcBef>
                <a:spcPts val="600"/>
              </a:spcBef>
              <a:spcAft>
                <a:spcPts val="600"/>
              </a:spcAft>
              <a:buClr>
                <a:schemeClr val="bg1"/>
              </a:buClr>
            </a:pPr>
            <a:r>
              <a:rPr lang="en-US" sz="2000" dirty="0">
                <a:solidFill>
                  <a:schemeClr val="bg1">
                    <a:lumMod val="65000"/>
                    <a:lumOff val="35000"/>
                  </a:schemeClr>
                </a:solidFill>
                <a:latin typeface="Abadi" panose="020B0604020104020204" pitchFamily="34" charset="0"/>
              </a:rPr>
              <a:t>Marker Clusters indicate group of events in each co-ordinate for e.g. launches in a launch site.</a:t>
            </a:r>
          </a:p>
          <a:p>
            <a:pPr marL="0" indent="0">
              <a:spcBef>
                <a:spcPts val="600"/>
              </a:spcBef>
              <a:spcAft>
                <a:spcPts val="600"/>
              </a:spcAft>
              <a:buClr>
                <a:schemeClr val="bg1"/>
              </a:buClr>
              <a:buNone/>
            </a:pPr>
            <a:endParaRPr lang="en-US" sz="2200" dirty="0">
              <a:solidFill>
                <a:schemeClr val="bg1">
                  <a:lumMod val="65000"/>
                  <a:lumOff val="35000"/>
                </a:schemeClr>
              </a:solidFill>
              <a:latin typeface="Abadi" panose="020B0604020104020204" pitchFamily="34" charset="0"/>
            </a:endParaRPr>
          </a:p>
          <a:p>
            <a:pPr marL="0" indent="0">
              <a:spcBef>
                <a:spcPts val="600"/>
              </a:spcBef>
              <a:spcAft>
                <a:spcPts val="600"/>
              </a:spcAft>
              <a:buClr>
                <a:schemeClr val="bg1"/>
              </a:buClr>
              <a:buNone/>
            </a:pPr>
            <a:r>
              <a:rPr lang="en-US" sz="2200" dirty="0">
                <a:solidFill>
                  <a:schemeClr val="bg1">
                    <a:lumMod val="65000"/>
                    <a:lumOff val="35000"/>
                  </a:schemeClr>
                </a:solidFill>
                <a:latin typeface="Abadi" panose="020B0604020104020204" pitchFamily="34" charset="0"/>
              </a:rPr>
              <a:t>Source code</a:t>
            </a:r>
            <a:r>
              <a:rPr lang="en-US" sz="2000" dirty="0">
                <a:solidFill>
                  <a:schemeClr val="bg1">
                    <a:lumMod val="65000"/>
                    <a:lumOff val="35000"/>
                  </a:schemeClr>
                </a:solidFill>
                <a:latin typeface="Abadi" panose="020B0604020104020204" pitchFamily="34" charset="0"/>
              </a:rPr>
              <a:t>: </a:t>
            </a:r>
            <a:r>
              <a:rPr lang="en-US" dirty="0">
                <a:solidFill>
                  <a:schemeClr val="bg1">
                    <a:lumMod val="65000"/>
                    <a:lumOff val="35000"/>
                  </a:schemeClr>
                </a:solidFill>
                <a:latin typeface="Abadi" panose="020B0604020104020204" pitchFamily="34" charset="0"/>
                <a:hlinkClick r:id="rId3"/>
              </a:rPr>
              <a:t>https://github.com/Mansi67/Applied-Data-Science-Capstone--Coursera/blob/master/Interactive%20Visual%20Analytics%20with%20Folium%20lab.ipynb</a:t>
            </a:r>
            <a:endParaRPr lang="en-US" dirty="0">
              <a:solidFill>
                <a:schemeClr val="bg1">
                  <a:lumMod val="65000"/>
                  <a:lumOff val="35000"/>
                </a:schemeClr>
              </a:solidFill>
              <a:latin typeface="Abadi" panose="020B0604020104020204" pitchFamily="34" charset="0"/>
            </a:endParaRPr>
          </a:p>
          <a:p>
            <a:pPr>
              <a:buClr>
                <a:schemeClr val="bg1"/>
              </a:buClr>
            </a:pPr>
            <a:endParaRPr lang="en-US" dirty="0">
              <a:solidFill>
                <a:schemeClr val="bg1">
                  <a:lumMod val="65000"/>
                  <a:lumOff val="35000"/>
                </a:schemeClr>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2228"/>
            <a:ext cx="10659989" cy="4817121"/>
          </a:xfrm>
          <a:prstGeom prst="rect">
            <a:avLst/>
          </a:prstGeom>
        </p:spPr>
        <p:txBody>
          <a:bodyPr vert="horz" lIns="91440" tIns="45720" rIns="91440" bIns="45720" rtlCol="0" anchor="t">
            <a:normAutofit/>
          </a:bodyPr>
          <a:lstStyle/>
          <a:p>
            <a:pPr marL="12700">
              <a:lnSpc>
                <a:spcPct val="100000"/>
              </a:lnSpc>
              <a:spcBef>
                <a:spcPts val="1200"/>
              </a:spcBef>
              <a:buClr>
                <a:schemeClr val="bg1"/>
              </a:buClr>
            </a:pPr>
            <a:r>
              <a:rPr lang="en-US" sz="2000" spc="-10" dirty="0">
                <a:solidFill>
                  <a:schemeClr val="bg1">
                    <a:lumMod val="65000"/>
                    <a:lumOff val="35000"/>
                  </a:schemeClr>
                </a:solidFill>
                <a:latin typeface="Abadi" panose="020B0604020104020204" pitchFamily="34" charset="0"/>
                <a:cs typeface="Carlito"/>
              </a:rPr>
              <a:t>We have used</a:t>
            </a:r>
            <a:r>
              <a:rPr lang="en-US" sz="2000" dirty="0">
                <a:solidFill>
                  <a:schemeClr val="bg1">
                    <a:lumMod val="65000"/>
                    <a:lumOff val="35000"/>
                  </a:schemeClr>
                </a:solidFill>
                <a:latin typeface="Abadi" panose="020B0604020104020204" pitchFamily="34" charset="0"/>
                <a:cs typeface="Carlito"/>
              </a:rPr>
              <a:t> a </a:t>
            </a:r>
            <a:r>
              <a:rPr lang="en-US" sz="2000" spc="-5" dirty="0">
                <a:solidFill>
                  <a:schemeClr val="bg1">
                    <a:lumMod val="65000"/>
                    <a:lumOff val="35000"/>
                  </a:schemeClr>
                </a:solidFill>
                <a:latin typeface="Abadi" panose="020B0604020104020204" pitchFamily="34" charset="0"/>
                <a:cs typeface="Carlito"/>
              </a:rPr>
              <a:t>pie </a:t>
            </a:r>
            <a:r>
              <a:rPr lang="en-US" sz="2000" dirty="0">
                <a:solidFill>
                  <a:schemeClr val="bg1">
                    <a:lumMod val="65000"/>
                    <a:lumOff val="35000"/>
                  </a:schemeClr>
                </a:solidFill>
                <a:latin typeface="Abadi" panose="020B0604020104020204" pitchFamily="34" charset="0"/>
                <a:cs typeface="Carlito"/>
              </a:rPr>
              <a:t>chart and a </a:t>
            </a:r>
            <a:r>
              <a:rPr lang="en-US" sz="2000" spc="-25" dirty="0">
                <a:solidFill>
                  <a:schemeClr val="bg1">
                    <a:lumMod val="65000"/>
                    <a:lumOff val="35000"/>
                  </a:schemeClr>
                </a:solidFill>
                <a:latin typeface="Abadi" panose="020B0604020104020204" pitchFamily="34" charset="0"/>
                <a:cs typeface="Carlito"/>
              </a:rPr>
              <a:t>scatter</a:t>
            </a:r>
            <a:r>
              <a:rPr lang="en-US" sz="2000" spc="-135" dirty="0">
                <a:solidFill>
                  <a:schemeClr val="bg1">
                    <a:lumMod val="65000"/>
                    <a:lumOff val="35000"/>
                  </a:schemeClr>
                </a:solidFill>
                <a:latin typeface="Abadi" panose="020B0604020104020204" pitchFamily="34" charset="0"/>
                <a:cs typeface="Carlito"/>
              </a:rPr>
              <a:t> </a:t>
            </a:r>
            <a:r>
              <a:rPr lang="en-US" sz="2000" spc="-5" dirty="0">
                <a:solidFill>
                  <a:schemeClr val="bg1">
                    <a:lumMod val="65000"/>
                    <a:lumOff val="35000"/>
                  </a:schemeClr>
                </a:solidFill>
                <a:latin typeface="Abadi" panose="020B0604020104020204" pitchFamily="34" charset="0"/>
                <a:cs typeface="Carlito"/>
              </a:rPr>
              <a:t>plot.</a:t>
            </a:r>
            <a:endParaRPr lang="en-US" sz="2000" dirty="0">
              <a:solidFill>
                <a:schemeClr val="bg1">
                  <a:lumMod val="65000"/>
                  <a:lumOff val="35000"/>
                </a:schemeClr>
              </a:solidFill>
              <a:latin typeface="Abadi" panose="020B0604020104020204" pitchFamily="34" charset="0"/>
              <a:cs typeface="Carlito"/>
            </a:endParaRPr>
          </a:p>
          <a:p>
            <a:pPr marL="12700" marR="84455">
              <a:lnSpc>
                <a:spcPts val="2290"/>
              </a:lnSpc>
              <a:spcBef>
                <a:spcPts val="1275"/>
              </a:spcBef>
              <a:buClr>
                <a:schemeClr val="bg1"/>
              </a:buClr>
            </a:pPr>
            <a:r>
              <a:rPr lang="en-US" sz="2000" spc="-5" dirty="0">
                <a:solidFill>
                  <a:schemeClr val="accent6">
                    <a:lumMod val="75000"/>
                  </a:schemeClr>
                </a:solidFill>
                <a:latin typeface="Abadi" panose="020B0604020104020204" pitchFamily="34" charset="0"/>
                <a:cs typeface="Carlito"/>
              </a:rPr>
              <a:t>Pie </a:t>
            </a:r>
            <a:r>
              <a:rPr lang="en-US" sz="2000" dirty="0">
                <a:solidFill>
                  <a:schemeClr val="accent6">
                    <a:lumMod val="75000"/>
                  </a:schemeClr>
                </a:solidFill>
                <a:latin typeface="Abadi" panose="020B0604020104020204" pitchFamily="34" charset="0"/>
                <a:cs typeface="Carlito"/>
              </a:rPr>
              <a:t>chart</a:t>
            </a:r>
            <a:r>
              <a:rPr lang="en-US" sz="2000" dirty="0">
                <a:solidFill>
                  <a:schemeClr val="bg1">
                    <a:lumMod val="65000"/>
                    <a:lumOff val="35000"/>
                  </a:schemeClr>
                </a:solidFill>
                <a:latin typeface="Abadi" panose="020B0604020104020204" pitchFamily="34" charset="0"/>
                <a:cs typeface="Carlito"/>
              </a:rPr>
              <a:t> is used to </a:t>
            </a:r>
            <a:r>
              <a:rPr lang="en-US" sz="2000" spc="-5" dirty="0">
                <a:solidFill>
                  <a:schemeClr val="bg1">
                    <a:lumMod val="65000"/>
                    <a:lumOff val="35000"/>
                  </a:schemeClr>
                </a:solidFill>
                <a:latin typeface="Abadi" panose="020B0604020104020204" pitchFamily="34" charset="0"/>
                <a:cs typeface="Carlito"/>
              </a:rPr>
              <a:t>show the distribution of successful </a:t>
            </a:r>
            <a:r>
              <a:rPr lang="en-US" sz="2000" dirty="0">
                <a:solidFill>
                  <a:schemeClr val="bg1">
                    <a:lumMod val="65000"/>
                    <a:lumOff val="35000"/>
                  </a:schemeClr>
                </a:solidFill>
                <a:latin typeface="Abadi" panose="020B0604020104020204" pitchFamily="34" charset="0"/>
                <a:cs typeface="Carlito"/>
              </a:rPr>
              <a:t>landings </a:t>
            </a:r>
            <a:r>
              <a:rPr lang="en-US" sz="2000" spc="-20" dirty="0">
                <a:solidFill>
                  <a:schemeClr val="bg1">
                    <a:lumMod val="65000"/>
                    <a:lumOff val="35000"/>
                  </a:schemeClr>
                </a:solidFill>
                <a:latin typeface="Abadi" panose="020B0604020104020204" pitchFamily="34" charset="0"/>
                <a:cs typeface="Carlito"/>
              </a:rPr>
              <a:t>across </a:t>
            </a:r>
            <a:r>
              <a:rPr lang="en-US" sz="2000" dirty="0">
                <a:solidFill>
                  <a:schemeClr val="bg1">
                    <a:lumMod val="65000"/>
                    <a:lumOff val="35000"/>
                  </a:schemeClr>
                </a:solidFill>
                <a:latin typeface="Abadi" panose="020B0604020104020204" pitchFamily="34" charset="0"/>
                <a:cs typeface="Carlito"/>
              </a:rPr>
              <a:t>all launch </a:t>
            </a:r>
            <a:r>
              <a:rPr lang="en-US" sz="2000" spc="-20" dirty="0">
                <a:solidFill>
                  <a:schemeClr val="bg1">
                    <a:lumMod val="65000"/>
                    <a:lumOff val="35000"/>
                  </a:schemeClr>
                </a:solidFill>
                <a:latin typeface="Abadi" panose="020B0604020104020204" pitchFamily="34" charset="0"/>
                <a:cs typeface="Carlito"/>
              </a:rPr>
              <a:t>sites </a:t>
            </a:r>
            <a:r>
              <a:rPr lang="en-US" sz="2000" dirty="0">
                <a:solidFill>
                  <a:schemeClr val="bg1">
                    <a:lumMod val="65000"/>
                    <a:lumOff val="35000"/>
                  </a:schemeClr>
                </a:solidFill>
                <a:latin typeface="Abadi" panose="020B0604020104020204" pitchFamily="34" charset="0"/>
                <a:cs typeface="Carlito"/>
              </a:rPr>
              <a:t>and </a:t>
            </a:r>
            <a:r>
              <a:rPr lang="en-US" sz="2000" spc="-5" dirty="0">
                <a:solidFill>
                  <a:schemeClr val="bg1">
                    <a:lumMod val="65000"/>
                    <a:lumOff val="35000"/>
                  </a:schemeClr>
                </a:solidFill>
                <a:latin typeface="Abadi" panose="020B0604020104020204" pitchFamily="34" charset="0"/>
                <a:cs typeface="Carlito"/>
              </a:rPr>
              <a:t>can also </a:t>
            </a:r>
            <a:r>
              <a:rPr lang="en-US" sz="2000" dirty="0">
                <a:solidFill>
                  <a:schemeClr val="bg1">
                    <a:lumMod val="65000"/>
                    <a:lumOff val="35000"/>
                  </a:schemeClr>
                </a:solidFill>
                <a:latin typeface="Abadi" panose="020B0604020104020204" pitchFamily="34" charset="0"/>
                <a:cs typeface="Carlito"/>
              </a:rPr>
              <a:t>be </a:t>
            </a:r>
            <a:r>
              <a:rPr lang="en-US" sz="2000" spc="-5" dirty="0">
                <a:solidFill>
                  <a:schemeClr val="bg1">
                    <a:lumMod val="65000"/>
                    <a:lumOff val="35000"/>
                  </a:schemeClr>
                </a:solidFill>
                <a:latin typeface="Abadi" panose="020B0604020104020204" pitchFamily="34" charset="0"/>
                <a:cs typeface="Carlito"/>
              </a:rPr>
              <a:t>used </a:t>
            </a:r>
            <a:r>
              <a:rPr lang="en-US" sz="2000" spc="-20" dirty="0">
                <a:solidFill>
                  <a:schemeClr val="bg1">
                    <a:lumMod val="65000"/>
                    <a:lumOff val="35000"/>
                  </a:schemeClr>
                </a:solidFill>
                <a:latin typeface="Abadi" panose="020B0604020104020204" pitchFamily="34" charset="0"/>
                <a:cs typeface="Carlito"/>
              </a:rPr>
              <a:t>to </a:t>
            </a:r>
            <a:r>
              <a:rPr lang="en-US" sz="2000" spc="-5" dirty="0">
                <a:solidFill>
                  <a:schemeClr val="bg1">
                    <a:lumMod val="65000"/>
                    <a:lumOff val="35000"/>
                  </a:schemeClr>
                </a:solidFill>
                <a:latin typeface="Abadi" panose="020B0604020104020204" pitchFamily="34" charset="0"/>
                <a:cs typeface="Carlito"/>
              </a:rPr>
              <a:t>show </a:t>
            </a:r>
            <a:r>
              <a:rPr lang="en-US" sz="2000" dirty="0">
                <a:solidFill>
                  <a:schemeClr val="bg1">
                    <a:lumMod val="65000"/>
                    <a:lumOff val="35000"/>
                  </a:schemeClr>
                </a:solidFill>
                <a:latin typeface="Abadi" panose="020B0604020104020204" pitchFamily="34" charset="0"/>
                <a:cs typeface="Carlito"/>
              </a:rPr>
              <a:t>individual launch </a:t>
            </a:r>
            <a:r>
              <a:rPr lang="en-US" sz="2000" spc="-20" dirty="0">
                <a:solidFill>
                  <a:schemeClr val="bg1">
                    <a:lumMod val="65000"/>
                    <a:lumOff val="35000"/>
                  </a:schemeClr>
                </a:solidFill>
                <a:latin typeface="Abadi" panose="020B0604020104020204" pitchFamily="34" charset="0"/>
                <a:cs typeface="Carlito"/>
              </a:rPr>
              <a:t>site’s </a:t>
            </a:r>
            <a:r>
              <a:rPr lang="en-US" sz="2000" dirty="0">
                <a:solidFill>
                  <a:schemeClr val="bg1">
                    <a:lumMod val="65000"/>
                    <a:lumOff val="35000"/>
                  </a:schemeClr>
                </a:solidFill>
                <a:latin typeface="Abadi" panose="020B0604020104020204" pitchFamily="34" charset="0"/>
                <a:cs typeface="Carlito"/>
              </a:rPr>
              <a:t>success</a:t>
            </a:r>
            <a:r>
              <a:rPr lang="en-US" sz="2000" spc="-110" dirty="0">
                <a:solidFill>
                  <a:schemeClr val="bg1">
                    <a:lumMod val="65000"/>
                    <a:lumOff val="35000"/>
                  </a:schemeClr>
                </a:solidFill>
                <a:latin typeface="Abadi" panose="020B0604020104020204" pitchFamily="34" charset="0"/>
                <a:cs typeface="Carlito"/>
              </a:rPr>
              <a:t> </a:t>
            </a:r>
            <a:r>
              <a:rPr lang="en-US" sz="2000" spc="-30" dirty="0">
                <a:solidFill>
                  <a:schemeClr val="bg1">
                    <a:lumMod val="65000"/>
                    <a:lumOff val="35000"/>
                  </a:schemeClr>
                </a:solidFill>
                <a:latin typeface="Abadi" panose="020B0604020104020204" pitchFamily="34" charset="0"/>
                <a:cs typeface="Carlito"/>
              </a:rPr>
              <a:t>rates.</a:t>
            </a:r>
            <a:endParaRPr lang="en-US" sz="2000" dirty="0">
              <a:solidFill>
                <a:schemeClr val="bg1">
                  <a:lumMod val="65000"/>
                  <a:lumOff val="35000"/>
                </a:schemeClr>
              </a:solidFill>
              <a:latin typeface="Abadi" panose="020B0604020104020204" pitchFamily="34" charset="0"/>
              <a:cs typeface="Carlito"/>
            </a:endParaRPr>
          </a:p>
          <a:p>
            <a:pPr marL="12700" marR="5080">
              <a:lnSpc>
                <a:spcPts val="2210"/>
              </a:lnSpc>
              <a:spcBef>
                <a:spcPts val="1375"/>
              </a:spcBef>
              <a:buClr>
                <a:schemeClr val="bg1"/>
              </a:buClr>
            </a:pPr>
            <a:r>
              <a:rPr lang="en-US" sz="2000" spc="-25" dirty="0">
                <a:solidFill>
                  <a:schemeClr val="accent6">
                    <a:lumMod val="75000"/>
                  </a:schemeClr>
                </a:solidFill>
                <a:latin typeface="Abadi" panose="020B0604020104020204" pitchFamily="34" charset="0"/>
                <a:cs typeface="Carlito"/>
              </a:rPr>
              <a:t>Scatter </a:t>
            </a:r>
            <a:r>
              <a:rPr lang="en-US" sz="2000" spc="-5" dirty="0">
                <a:solidFill>
                  <a:schemeClr val="accent6">
                    <a:lumMod val="75000"/>
                  </a:schemeClr>
                </a:solidFill>
                <a:latin typeface="Abadi" panose="020B0604020104020204" pitchFamily="34" charset="0"/>
                <a:cs typeface="Carlito"/>
              </a:rPr>
              <a:t>plot</a:t>
            </a:r>
            <a:r>
              <a:rPr lang="en-US" sz="2000" spc="-5" dirty="0">
                <a:solidFill>
                  <a:schemeClr val="bg1">
                    <a:lumMod val="65000"/>
                    <a:lumOff val="35000"/>
                  </a:schemeClr>
                </a:solidFill>
                <a:latin typeface="Abadi" panose="020B0604020104020204" pitchFamily="34" charset="0"/>
                <a:cs typeface="Carlito"/>
              </a:rPr>
              <a:t> </a:t>
            </a:r>
            <a:r>
              <a:rPr lang="en-US" sz="2000" spc="-40" dirty="0">
                <a:solidFill>
                  <a:schemeClr val="bg1">
                    <a:lumMod val="65000"/>
                    <a:lumOff val="35000"/>
                  </a:schemeClr>
                </a:solidFill>
                <a:latin typeface="Abadi" panose="020B0604020104020204" pitchFamily="34" charset="0"/>
                <a:cs typeface="Carlito"/>
              </a:rPr>
              <a:t>takes </a:t>
            </a:r>
            <a:r>
              <a:rPr lang="en-US" sz="2000" spc="-20" dirty="0">
                <a:solidFill>
                  <a:schemeClr val="bg1">
                    <a:lumMod val="65000"/>
                    <a:lumOff val="35000"/>
                  </a:schemeClr>
                </a:solidFill>
                <a:latin typeface="Abadi" panose="020B0604020104020204" pitchFamily="34" charset="0"/>
                <a:cs typeface="Carlito"/>
              </a:rPr>
              <a:t>two </a:t>
            </a:r>
            <a:r>
              <a:rPr lang="en-US" sz="2000" dirty="0">
                <a:solidFill>
                  <a:schemeClr val="bg1">
                    <a:lumMod val="65000"/>
                    <a:lumOff val="35000"/>
                  </a:schemeClr>
                </a:solidFill>
                <a:latin typeface="Abadi" panose="020B0604020104020204" pitchFamily="34" charset="0"/>
                <a:cs typeface="Carlito"/>
              </a:rPr>
              <a:t>inputs: All </a:t>
            </a:r>
            <a:r>
              <a:rPr lang="en-US" sz="2000" spc="-20" dirty="0">
                <a:solidFill>
                  <a:schemeClr val="bg1">
                    <a:lumMod val="65000"/>
                    <a:lumOff val="35000"/>
                  </a:schemeClr>
                </a:solidFill>
                <a:latin typeface="Abadi" panose="020B0604020104020204" pitchFamily="34" charset="0"/>
                <a:cs typeface="Carlito"/>
              </a:rPr>
              <a:t>sites </a:t>
            </a:r>
            <a:r>
              <a:rPr lang="en-US" sz="2000" spc="-5" dirty="0">
                <a:solidFill>
                  <a:schemeClr val="bg1">
                    <a:lumMod val="65000"/>
                    <a:lumOff val="35000"/>
                  </a:schemeClr>
                </a:solidFill>
                <a:latin typeface="Abadi" panose="020B0604020104020204" pitchFamily="34" charset="0"/>
                <a:cs typeface="Carlito"/>
              </a:rPr>
              <a:t>or any </a:t>
            </a:r>
            <a:r>
              <a:rPr lang="en-US" sz="2000" dirty="0">
                <a:solidFill>
                  <a:schemeClr val="bg1">
                    <a:lumMod val="65000"/>
                    <a:lumOff val="35000"/>
                  </a:schemeClr>
                </a:solidFill>
                <a:latin typeface="Abadi" panose="020B0604020104020204" pitchFamily="34" charset="0"/>
                <a:cs typeface="Carlito"/>
              </a:rPr>
              <a:t>individual launch </a:t>
            </a:r>
            <a:r>
              <a:rPr lang="en-US" sz="2000" spc="-20" dirty="0">
                <a:solidFill>
                  <a:schemeClr val="bg1">
                    <a:lumMod val="65000"/>
                    <a:lumOff val="35000"/>
                  </a:schemeClr>
                </a:solidFill>
                <a:latin typeface="Abadi" panose="020B0604020104020204" pitchFamily="34" charset="0"/>
                <a:cs typeface="Carlito"/>
              </a:rPr>
              <a:t>site </a:t>
            </a:r>
            <a:r>
              <a:rPr lang="en-US" sz="2000" dirty="0">
                <a:solidFill>
                  <a:schemeClr val="bg1">
                    <a:lumMod val="65000"/>
                    <a:lumOff val="35000"/>
                  </a:schemeClr>
                </a:solidFill>
                <a:latin typeface="Abadi" panose="020B0604020104020204" pitchFamily="34" charset="0"/>
                <a:cs typeface="Carlito"/>
              </a:rPr>
              <a:t>and </a:t>
            </a:r>
            <a:r>
              <a:rPr lang="en-US" sz="2000" spc="-5" dirty="0">
                <a:solidFill>
                  <a:schemeClr val="bg1">
                    <a:lumMod val="65000"/>
                    <a:lumOff val="35000"/>
                  </a:schemeClr>
                </a:solidFill>
                <a:latin typeface="Abadi" panose="020B0604020104020204" pitchFamily="34" charset="0"/>
                <a:cs typeface="Carlito"/>
              </a:rPr>
              <a:t>Payload mass on </a:t>
            </a:r>
            <a:r>
              <a:rPr lang="en-US" sz="2000" dirty="0">
                <a:solidFill>
                  <a:schemeClr val="bg1">
                    <a:lumMod val="65000"/>
                    <a:lumOff val="35000"/>
                  </a:schemeClr>
                </a:solidFill>
                <a:latin typeface="Abadi" panose="020B0604020104020204" pitchFamily="34" charset="0"/>
                <a:cs typeface="Carlito"/>
              </a:rPr>
              <a:t>a </a:t>
            </a:r>
            <a:r>
              <a:rPr lang="en-US" sz="2000" spc="-5" dirty="0">
                <a:solidFill>
                  <a:schemeClr val="bg1">
                    <a:lumMod val="65000"/>
                    <a:lumOff val="35000"/>
                  </a:schemeClr>
                </a:solidFill>
                <a:latin typeface="Abadi" panose="020B0604020104020204" pitchFamily="34" charset="0"/>
                <a:cs typeface="Carlito"/>
              </a:rPr>
              <a:t>slider between </a:t>
            </a:r>
            <a:r>
              <a:rPr lang="en-US" sz="2000" dirty="0">
                <a:solidFill>
                  <a:schemeClr val="bg1">
                    <a:lumMod val="65000"/>
                    <a:lumOff val="35000"/>
                  </a:schemeClr>
                </a:solidFill>
                <a:latin typeface="Abadi" panose="020B0604020104020204" pitchFamily="34" charset="0"/>
                <a:cs typeface="Carlito"/>
              </a:rPr>
              <a:t>0 and 10000</a:t>
            </a:r>
            <a:r>
              <a:rPr lang="en-US" sz="2000" spc="-100" dirty="0">
                <a:solidFill>
                  <a:schemeClr val="bg1">
                    <a:lumMod val="65000"/>
                    <a:lumOff val="35000"/>
                  </a:schemeClr>
                </a:solidFill>
                <a:latin typeface="Abadi" panose="020B0604020104020204" pitchFamily="34" charset="0"/>
                <a:cs typeface="Carlito"/>
              </a:rPr>
              <a:t> </a:t>
            </a:r>
            <a:r>
              <a:rPr lang="en-US" sz="2000" dirty="0">
                <a:solidFill>
                  <a:schemeClr val="bg1">
                    <a:lumMod val="65000"/>
                    <a:lumOff val="35000"/>
                  </a:schemeClr>
                </a:solidFill>
                <a:latin typeface="Abadi" panose="020B0604020104020204" pitchFamily="34" charset="0"/>
                <a:cs typeface="Carlito"/>
              </a:rPr>
              <a:t>kg.</a:t>
            </a:r>
          </a:p>
          <a:p>
            <a:pPr>
              <a:buClr>
                <a:schemeClr val="bg1"/>
              </a:buClr>
            </a:pPr>
            <a:endParaRPr lang="en-US" sz="2000" dirty="0">
              <a:solidFill>
                <a:schemeClr val="bg1">
                  <a:lumMod val="65000"/>
                  <a:lumOff val="35000"/>
                </a:schemeClr>
              </a:solidFill>
              <a:latin typeface="Abadi" panose="020B0604020104020204" pitchFamily="34" charset="0"/>
            </a:endParaRPr>
          </a:p>
          <a:p>
            <a:pPr>
              <a:buClr>
                <a:schemeClr val="bg1"/>
              </a:buClr>
            </a:pPr>
            <a:r>
              <a:rPr lang="en-US" sz="2000" dirty="0">
                <a:solidFill>
                  <a:schemeClr val="bg1">
                    <a:lumMod val="65000"/>
                    <a:lumOff val="35000"/>
                  </a:schemeClr>
                </a:solidFill>
                <a:latin typeface="Abadi" panose="020B0604020104020204" pitchFamily="34" charset="0"/>
              </a:rPr>
              <a:t>This combination allowed us to quickly analyze the relation between Payload and launch sites so that we can select best launch sites.</a:t>
            </a:r>
          </a:p>
          <a:p>
            <a:pPr>
              <a:buClr>
                <a:schemeClr val="bg1"/>
              </a:buClr>
            </a:pPr>
            <a:endParaRPr lang="en-US" sz="2000" dirty="0">
              <a:solidFill>
                <a:schemeClr val="bg1">
                  <a:lumMod val="65000"/>
                  <a:lumOff val="35000"/>
                </a:schemeClr>
              </a:solidFill>
              <a:latin typeface="Abadi" panose="020B0604020104020204" pitchFamily="34" charset="0"/>
            </a:endParaRPr>
          </a:p>
          <a:p>
            <a:pPr marL="0" indent="0">
              <a:buClr>
                <a:schemeClr val="bg1"/>
              </a:buClr>
              <a:buNone/>
            </a:pPr>
            <a:r>
              <a:rPr lang="en-US" sz="2000" dirty="0">
                <a:solidFill>
                  <a:schemeClr val="bg1">
                    <a:lumMod val="65000"/>
                    <a:lumOff val="35000"/>
                  </a:schemeClr>
                </a:solidFill>
                <a:latin typeface="Abadi" panose="020B0604020104020204" pitchFamily="34" charset="0"/>
              </a:rPr>
              <a:t>Source Code: </a:t>
            </a:r>
            <a:r>
              <a:rPr lang="en-US" sz="2000" dirty="0">
                <a:solidFill>
                  <a:schemeClr val="bg2">
                    <a:lumMod val="60000"/>
                    <a:lumOff val="4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https://github.com/Mansi67/Applied-Data-Science-Capstone--Coursera/blob/master/spacex_dash_app.py</a:t>
            </a:r>
            <a:endParaRPr lang="en-US" sz="2000" dirty="0">
              <a:solidFill>
                <a:schemeClr val="bg2">
                  <a:lumMod val="60000"/>
                  <a:lumOff val="40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8714" y="1447800"/>
            <a:ext cx="10961915" cy="5410200"/>
          </a:xfrm>
          <a:prstGeom prst="rect">
            <a:avLst/>
          </a:prstGeom>
        </p:spPr>
        <p:txBody>
          <a:bodyPr anchor="t">
            <a:normAutofit fontScale="85000" lnSpcReduction="20000"/>
          </a:bodyPr>
          <a:lstStyle/>
          <a:p>
            <a:pPr marL="0" indent="0" algn="ctr">
              <a:lnSpc>
                <a:spcPct val="100000"/>
              </a:lnSpc>
              <a:spcBef>
                <a:spcPts val="1400"/>
              </a:spcBef>
              <a:buClr>
                <a:schemeClr val="bg1"/>
              </a:buClr>
              <a:buNone/>
            </a:pPr>
            <a:r>
              <a:rPr lang="en-US" sz="2400" dirty="0">
                <a:solidFill>
                  <a:schemeClr val="accent3">
                    <a:lumMod val="25000"/>
                  </a:schemeClr>
                </a:solidFill>
                <a:latin typeface="Abadi" panose="020B0604020104020204" pitchFamily="34" charset="0"/>
              </a:rPr>
              <a:t>Four Machine Learning Models were compared- Logistic regression, Support Vector Machine, K Nearest Neighbor and Decision Trees</a:t>
            </a:r>
            <a:endParaRPr lang="en-US" sz="2400" dirty="0">
              <a:solidFill>
                <a:schemeClr val="bg1">
                  <a:lumMod val="65000"/>
                  <a:lumOff val="35000"/>
                </a:schemeClr>
              </a:solidFill>
            </a:endParaRPr>
          </a:p>
          <a:p>
            <a:pPr marL="0" indent="0">
              <a:buNone/>
            </a:pPr>
            <a:endParaRPr lang="en-US" sz="2400"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endParaRPr lang="en-US" dirty="0">
              <a:solidFill>
                <a:schemeClr val="bg1">
                  <a:lumMod val="65000"/>
                  <a:lumOff val="35000"/>
                </a:schemeClr>
              </a:solidFill>
            </a:endParaRPr>
          </a:p>
          <a:p>
            <a:pPr marL="0" indent="0">
              <a:buNone/>
            </a:pPr>
            <a:r>
              <a:rPr lang="en-US" dirty="0">
                <a:solidFill>
                  <a:schemeClr val="bg1">
                    <a:lumMod val="65000"/>
                    <a:lumOff val="35000"/>
                  </a:schemeClr>
                </a:solidFill>
              </a:rPr>
              <a:t>Source Code: </a:t>
            </a:r>
            <a:r>
              <a:rPr lang="en-US" dirty="0">
                <a:solidFill>
                  <a:schemeClr val="bg2">
                    <a:lumMod val="60000"/>
                    <a:lumOff val="40000"/>
                  </a:schemeClr>
                </a:solidFill>
                <a:hlinkClick r:id="rId3">
                  <a:extLst>
                    <a:ext uri="{A12FA001-AC4F-418D-AE19-62706E023703}">
                      <ahyp:hlinkClr xmlns:ahyp="http://schemas.microsoft.com/office/drawing/2018/hyperlinkcolor" val="tx"/>
                    </a:ext>
                  </a:extLst>
                </a:hlinkClick>
              </a:rPr>
              <a:t>https://github.com/Mansi67/Applied-Data-Science-Capstone--Coursera/blob/master/Machine%20Learning%20Prediction.ipynb</a:t>
            </a:r>
            <a:endParaRPr lang="en-US" dirty="0">
              <a:solidFill>
                <a:schemeClr val="bg2">
                  <a:lumMod val="60000"/>
                  <a:lumOff val="40000"/>
                </a:schemeClr>
              </a:solidFill>
            </a:endParaRPr>
          </a:p>
          <a:p>
            <a:pPr marL="0" indent="0">
              <a:buNone/>
            </a:pPr>
            <a:endParaRPr lang="en-US" dirty="0">
              <a:solidFill>
                <a:schemeClr val="bg1">
                  <a:lumMod val="65000"/>
                  <a:lumOff val="35000"/>
                </a:schemeClr>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486B6CD6-D398-4859-BF38-955B24DE84BF}"/>
              </a:ext>
            </a:extLst>
          </p:cNvPr>
          <p:cNvSpPr/>
          <p:nvPr/>
        </p:nvSpPr>
        <p:spPr>
          <a:xfrm>
            <a:off x="1175657" y="2394857"/>
            <a:ext cx="1741714" cy="1315812"/>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Target and Feature Selection from dataset</a:t>
            </a:r>
          </a:p>
        </p:txBody>
      </p:sp>
      <p:sp>
        <p:nvSpPr>
          <p:cNvPr id="6" name="Rectangle: Rounded Corners 5">
            <a:extLst>
              <a:ext uri="{FF2B5EF4-FFF2-40B4-BE49-F238E27FC236}">
                <a16:creationId xmlns:a16="http://schemas.microsoft.com/office/drawing/2014/main" id="{D451C7C7-E4DF-BB75-CB31-2A5DFA14556D}"/>
              </a:ext>
            </a:extLst>
          </p:cNvPr>
          <p:cNvSpPr/>
          <p:nvPr/>
        </p:nvSpPr>
        <p:spPr>
          <a:xfrm>
            <a:off x="1175657" y="4031646"/>
            <a:ext cx="1741714" cy="1683353"/>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Fit and Transform Features using </a:t>
            </a:r>
            <a:r>
              <a:rPr lang="en-IN" dirty="0" err="1"/>
              <a:t>StandardScaler</a:t>
            </a:r>
            <a:endParaRPr lang="en-IN" dirty="0"/>
          </a:p>
        </p:txBody>
      </p:sp>
      <p:sp>
        <p:nvSpPr>
          <p:cNvPr id="7" name="Rectangle: Rounded Corners 6">
            <a:extLst>
              <a:ext uri="{FF2B5EF4-FFF2-40B4-BE49-F238E27FC236}">
                <a16:creationId xmlns:a16="http://schemas.microsoft.com/office/drawing/2014/main" id="{75964444-ED2E-6758-D28B-F952DB220675}"/>
              </a:ext>
            </a:extLst>
          </p:cNvPr>
          <p:cNvSpPr/>
          <p:nvPr/>
        </p:nvSpPr>
        <p:spPr>
          <a:xfrm>
            <a:off x="3690257" y="4307850"/>
            <a:ext cx="1741714" cy="1298461"/>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Split dataset into training and testing set</a:t>
            </a:r>
          </a:p>
        </p:txBody>
      </p:sp>
      <p:sp>
        <p:nvSpPr>
          <p:cNvPr id="8" name="Rectangle: Rounded Corners 7">
            <a:extLst>
              <a:ext uri="{FF2B5EF4-FFF2-40B4-BE49-F238E27FC236}">
                <a16:creationId xmlns:a16="http://schemas.microsoft.com/office/drawing/2014/main" id="{BB40A3F9-1088-85DA-42AE-4CAAE967545B}"/>
              </a:ext>
            </a:extLst>
          </p:cNvPr>
          <p:cNvSpPr/>
          <p:nvPr/>
        </p:nvSpPr>
        <p:spPr>
          <a:xfrm>
            <a:off x="3690257" y="2412207"/>
            <a:ext cx="4278086" cy="1298462"/>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Build Models, use </a:t>
            </a:r>
            <a:r>
              <a:rPr lang="en-IN" dirty="0" err="1"/>
              <a:t>GridSearchCV</a:t>
            </a:r>
            <a:r>
              <a:rPr lang="en-IN" dirty="0"/>
              <a:t> for selecting optimal parameters</a:t>
            </a:r>
          </a:p>
        </p:txBody>
      </p:sp>
      <p:sp>
        <p:nvSpPr>
          <p:cNvPr id="9" name="Rectangle: Rounded Corners 8">
            <a:extLst>
              <a:ext uri="{FF2B5EF4-FFF2-40B4-BE49-F238E27FC236}">
                <a16:creationId xmlns:a16="http://schemas.microsoft.com/office/drawing/2014/main" id="{7E9778A3-2D02-D759-4189-ADC5430CD206}"/>
              </a:ext>
            </a:extLst>
          </p:cNvPr>
          <p:cNvSpPr/>
          <p:nvPr/>
        </p:nvSpPr>
        <p:spPr>
          <a:xfrm>
            <a:off x="6514418" y="4216512"/>
            <a:ext cx="3605559" cy="1574665"/>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Check Train Accuracy and Test Accuracy</a:t>
            </a:r>
          </a:p>
        </p:txBody>
      </p:sp>
      <p:sp>
        <p:nvSpPr>
          <p:cNvPr id="10" name="Rectangle: Rounded Corners 9">
            <a:extLst>
              <a:ext uri="{FF2B5EF4-FFF2-40B4-BE49-F238E27FC236}">
                <a16:creationId xmlns:a16="http://schemas.microsoft.com/office/drawing/2014/main" id="{57347645-7C5A-91B0-323A-AC270EDC3CB9}"/>
              </a:ext>
            </a:extLst>
          </p:cNvPr>
          <p:cNvSpPr/>
          <p:nvPr/>
        </p:nvSpPr>
        <p:spPr>
          <a:xfrm>
            <a:off x="8811985" y="2394857"/>
            <a:ext cx="1556657" cy="1298462"/>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Best Model</a:t>
            </a:r>
          </a:p>
        </p:txBody>
      </p:sp>
      <p:sp>
        <p:nvSpPr>
          <p:cNvPr id="12" name="Arrow: Right 11">
            <a:extLst>
              <a:ext uri="{FF2B5EF4-FFF2-40B4-BE49-F238E27FC236}">
                <a16:creationId xmlns:a16="http://schemas.microsoft.com/office/drawing/2014/main" id="{D6651921-940B-5FBE-D136-C971EC0FB069}"/>
              </a:ext>
            </a:extLst>
          </p:cNvPr>
          <p:cNvSpPr/>
          <p:nvPr/>
        </p:nvSpPr>
        <p:spPr>
          <a:xfrm>
            <a:off x="2894164" y="4810126"/>
            <a:ext cx="796093" cy="251731"/>
          </a:xfrm>
          <a:prstGeom prst="rightArrow">
            <a:avLst/>
          </a:prstGeom>
          <a:solidFill>
            <a:schemeClr val="accent1">
              <a:lumMod val="60000"/>
              <a:lumOff val="40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CD606F9F-8DDC-3BDD-7A35-B9CC1B488B04}"/>
              </a:ext>
            </a:extLst>
          </p:cNvPr>
          <p:cNvSpPr/>
          <p:nvPr/>
        </p:nvSpPr>
        <p:spPr>
          <a:xfrm>
            <a:off x="1915885" y="3710669"/>
            <a:ext cx="283029" cy="320977"/>
          </a:xfrm>
          <a:prstGeom prst="downArrow">
            <a:avLst/>
          </a:prstGeom>
          <a:solidFill>
            <a:schemeClr val="accent1">
              <a:lumMod val="60000"/>
              <a:lumOff val="40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Up 13">
            <a:extLst>
              <a:ext uri="{FF2B5EF4-FFF2-40B4-BE49-F238E27FC236}">
                <a16:creationId xmlns:a16="http://schemas.microsoft.com/office/drawing/2014/main" id="{4DDF011A-82DF-0E08-AD87-797B940295CD}"/>
              </a:ext>
            </a:extLst>
          </p:cNvPr>
          <p:cNvSpPr/>
          <p:nvPr/>
        </p:nvSpPr>
        <p:spPr>
          <a:xfrm>
            <a:off x="4408714" y="3710669"/>
            <a:ext cx="304800" cy="597181"/>
          </a:xfrm>
          <a:prstGeom prst="upArrow">
            <a:avLst/>
          </a:prstGeom>
          <a:solidFill>
            <a:schemeClr val="accent1">
              <a:lumMod val="60000"/>
              <a:lumOff val="40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34113D58-2FB0-0AC0-ECEF-1CC14C1FEEE8}"/>
              </a:ext>
            </a:extLst>
          </p:cNvPr>
          <p:cNvSpPr/>
          <p:nvPr/>
        </p:nvSpPr>
        <p:spPr>
          <a:xfrm>
            <a:off x="7375074" y="3710669"/>
            <a:ext cx="283708" cy="505843"/>
          </a:xfrm>
          <a:prstGeom prst="downArrow">
            <a:avLst/>
          </a:prstGeom>
          <a:solidFill>
            <a:schemeClr val="accent1">
              <a:lumMod val="60000"/>
              <a:lumOff val="40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Up 15">
            <a:extLst>
              <a:ext uri="{FF2B5EF4-FFF2-40B4-BE49-F238E27FC236}">
                <a16:creationId xmlns:a16="http://schemas.microsoft.com/office/drawing/2014/main" id="{06F76021-9898-FE76-07E1-417976575C28}"/>
              </a:ext>
            </a:extLst>
          </p:cNvPr>
          <p:cNvSpPr/>
          <p:nvPr/>
        </p:nvSpPr>
        <p:spPr>
          <a:xfrm>
            <a:off x="9459686" y="3693319"/>
            <a:ext cx="261257" cy="523193"/>
          </a:xfrm>
          <a:prstGeom prst="upArrow">
            <a:avLst/>
          </a:prstGeom>
          <a:solidFill>
            <a:schemeClr val="accent1">
              <a:lumMod val="60000"/>
              <a:lumOff val="40000"/>
            </a:schemeClr>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458686"/>
            <a:ext cx="10882789" cy="520337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1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Courier New" panose="02070309020205020404" pitchFamily="49" charset="0"/>
              <a:buChar char="o"/>
            </a:pPr>
            <a:r>
              <a:rPr lang="en-US" sz="2200" dirty="0">
                <a:solidFill>
                  <a:schemeClr val="bg1">
                    <a:lumMod val="75000"/>
                    <a:lumOff val="25000"/>
                  </a:schemeClr>
                </a:solidFill>
                <a:latin typeface="Abadi" panose="020B0604020104020204" pitchFamily="34" charset="0"/>
              </a:rPr>
              <a:t>SpaceX uses 4 different launch sites</a:t>
            </a:r>
          </a:p>
          <a:p>
            <a:pPr lvl="1">
              <a:lnSpc>
                <a:spcPct val="100000"/>
              </a:lnSpc>
              <a:spcBef>
                <a:spcPts val="1400"/>
              </a:spcBef>
              <a:buFont typeface="Courier New" panose="02070309020205020404" pitchFamily="49" charset="0"/>
              <a:buChar char="o"/>
            </a:pPr>
            <a:r>
              <a:rPr lang="en-US" sz="2200" dirty="0">
                <a:solidFill>
                  <a:schemeClr val="bg1">
                    <a:lumMod val="75000"/>
                    <a:lumOff val="25000"/>
                  </a:schemeClr>
                </a:solidFill>
                <a:latin typeface="Abadi" panose="020B0604020104020204" pitchFamily="34" charset="0"/>
              </a:rPr>
              <a:t> The first launches were done to Space X itself and NASA; </a:t>
            </a:r>
          </a:p>
          <a:p>
            <a:pPr lvl="1">
              <a:lnSpc>
                <a:spcPct val="100000"/>
              </a:lnSpc>
              <a:spcBef>
                <a:spcPts val="1400"/>
              </a:spcBef>
              <a:buFont typeface="Courier New" panose="02070309020205020404" pitchFamily="49" charset="0"/>
              <a:buChar char="o"/>
            </a:pPr>
            <a:r>
              <a:rPr lang="en-US" sz="2200" dirty="0">
                <a:solidFill>
                  <a:schemeClr val="bg1">
                    <a:lumMod val="75000"/>
                    <a:lumOff val="25000"/>
                  </a:schemeClr>
                </a:solidFill>
                <a:latin typeface="Abadi" panose="020B0604020104020204" pitchFamily="34" charset="0"/>
              </a:rPr>
              <a:t> The average payload of F9 v1.1 booster is 2,928 kg; </a:t>
            </a:r>
          </a:p>
          <a:p>
            <a:pPr lvl="1">
              <a:lnSpc>
                <a:spcPct val="100000"/>
              </a:lnSpc>
              <a:spcBef>
                <a:spcPts val="1400"/>
              </a:spcBef>
              <a:buFont typeface="Courier New" panose="02070309020205020404" pitchFamily="49" charset="0"/>
              <a:buChar char="o"/>
            </a:pPr>
            <a:r>
              <a:rPr lang="en-US" sz="2200" dirty="0">
                <a:solidFill>
                  <a:schemeClr val="bg1">
                    <a:lumMod val="75000"/>
                    <a:lumOff val="25000"/>
                  </a:schemeClr>
                </a:solidFill>
                <a:latin typeface="Abadi" panose="020B0604020104020204" pitchFamily="34" charset="0"/>
              </a:rPr>
              <a:t> The first success landing outcome happened in 2015 five year after the first launch; </a:t>
            </a:r>
          </a:p>
          <a:p>
            <a:pPr lvl="1">
              <a:lnSpc>
                <a:spcPct val="100000"/>
              </a:lnSpc>
              <a:spcBef>
                <a:spcPts val="1400"/>
              </a:spcBef>
              <a:buFont typeface="Courier New" panose="02070309020205020404" pitchFamily="49" charset="0"/>
              <a:buChar char="o"/>
            </a:pPr>
            <a:r>
              <a:rPr lang="en-US" sz="2200" dirty="0">
                <a:solidFill>
                  <a:schemeClr val="bg1">
                    <a:lumMod val="75000"/>
                    <a:lumOff val="25000"/>
                  </a:schemeClr>
                </a:solidFill>
                <a:latin typeface="Abadi" panose="020B0604020104020204" pitchFamily="34" charset="0"/>
              </a:rPr>
              <a:t>Many Falcon 9 booster versions were successful at landing in drone ships having payload above the average; </a:t>
            </a:r>
          </a:p>
          <a:p>
            <a:pPr lvl="1">
              <a:lnSpc>
                <a:spcPct val="100000"/>
              </a:lnSpc>
              <a:spcBef>
                <a:spcPts val="1400"/>
              </a:spcBef>
              <a:buFont typeface="Courier New" panose="02070309020205020404" pitchFamily="49" charset="0"/>
              <a:buChar char="o"/>
            </a:pPr>
            <a:r>
              <a:rPr lang="en-US" sz="2200" dirty="0">
                <a:solidFill>
                  <a:schemeClr val="bg1">
                    <a:lumMod val="75000"/>
                    <a:lumOff val="25000"/>
                  </a:schemeClr>
                </a:solidFill>
                <a:latin typeface="Abadi" panose="020B0604020104020204" pitchFamily="34" charset="0"/>
              </a:rPr>
              <a:t>Almost 100% of mission outcomes were successful; </a:t>
            </a:r>
          </a:p>
          <a:p>
            <a:pPr lvl="1">
              <a:lnSpc>
                <a:spcPct val="100000"/>
              </a:lnSpc>
              <a:spcBef>
                <a:spcPts val="1400"/>
              </a:spcBef>
              <a:buFont typeface="Courier New" panose="02070309020205020404" pitchFamily="49" charset="0"/>
              <a:buChar char="o"/>
            </a:pPr>
            <a:r>
              <a:rPr lang="en-US" sz="2200" dirty="0">
                <a:solidFill>
                  <a:schemeClr val="bg1">
                    <a:lumMod val="75000"/>
                    <a:lumOff val="25000"/>
                  </a:schemeClr>
                </a:solidFill>
                <a:latin typeface="Abadi" panose="020B0604020104020204" pitchFamily="34" charset="0"/>
              </a:rPr>
              <a:t> Two booster versions failed at landing in drone ships in 2015: F9 v1.1 B1012 and F9 v1.1 B1015; </a:t>
            </a:r>
          </a:p>
          <a:p>
            <a:pPr lvl="1">
              <a:lnSpc>
                <a:spcPct val="100000"/>
              </a:lnSpc>
              <a:spcBef>
                <a:spcPts val="1400"/>
              </a:spcBef>
              <a:buFont typeface="Courier New" panose="02070309020205020404" pitchFamily="49" charset="0"/>
              <a:buChar char="o"/>
            </a:pPr>
            <a:r>
              <a:rPr lang="en-US" sz="2200" dirty="0">
                <a:solidFill>
                  <a:schemeClr val="bg1">
                    <a:lumMod val="75000"/>
                    <a:lumOff val="25000"/>
                  </a:schemeClr>
                </a:solidFill>
                <a:latin typeface="Abadi" panose="020B0604020104020204" pitchFamily="34" charset="0"/>
              </a:rPr>
              <a:t>The number of landing outcomes became as better as years passed.</a:t>
            </a: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458686"/>
            <a:ext cx="10882789" cy="5203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Interactive analytics allowed for the identification of the fact that launch sites historically had solid logistical infrastructure and were located in secure areas, such as close to the sea.</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Most launches take place at East Coast launch locations,</a:t>
            </a: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816A68F-622B-70FB-16B2-B9C70FD09CD1}"/>
              </a:ext>
            </a:extLst>
          </p:cNvPr>
          <p:cNvPicPr>
            <a:picLocks noChangeAspect="1"/>
          </p:cNvPicPr>
          <p:nvPr/>
        </p:nvPicPr>
        <p:blipFill>
          <a:blip r:embed="rId4"/>
          <a:stretch>
            <a:fillRect/>
          </a:stretch>
        </p:blipFill>
        <p:spPr>
          <a:xfrm>
            <a:off x="770011" y="3429000"/>
            <a:ext cx="5395502" cy="2627086"/>
          </a:xfrm>
          <a:prstGeom prst="rect">
            <a:avLst/>
          </a:prstGeom>
        </p:spPr>
      </p:pic>
      <p:pic>
        <p:nvPicPr>
          <p:cNvPr id="6" name="Picture 5">
            <a:extLst>
              <a:ext uri="{FF2B5EF4-FFF2-40B4-BE49-F238E27FC236}">
                <a16:creationId xmlns:a16="http://schemas.microsoft.com/office/drawing/2014/main" id="{19D471E2-8D37-F79A-F116-2A3233D1702B}"/>
              </a:ext>
            </a:extLst>
          </p:cNvPr>
          <p:cNvPicPr>
            <a:picLocks noChangeAspect="1"/>
          </p:cNvPicPr>
          <p:nvPr/>
        </p:nvPicPr>
        <p:blipFill>
          <a:blip r:embed="rId5"/>
          <a:stretch>
            <a:fillRect/>
          </a:stretch>
        </p:blipFill>
        <p:spPr>
          <a:xfrm>
            <a:off x="6676387" y="3429000"/>
            <a:ext cx="5047526" cy="2627086"/>
          </a:xfrm>
          <a:prstGeom prst="rect">
            <a:avLst/>
          </a:prstGeom>
        </p:spPr>
      </p:pic>
    </p:spTree>
    <p:extLst>
      <p:ext uri="{BB962C8B-B14F-4D97-AF65-F5344CB8AC3E}">
        <p14:creationId xmlns:p14="http://schemas.microsoft.com/office/powerpoint/2010/main" val="488370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458686"/>
            <a:ext cx="10882789" cy="5203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Predictive analysis results</a:t>
            </a:r>
          </a:p>
          <a:p>
            <a:pPr lvl="1"/>
            <a:endParaRPr lang="en-US" sz="1800" dirty="0"/>
          </a:p>
          <a:p>
            <a:pPr lvl="1">
              <a:buFont typeface="Courier New" panose="02070309020205020404" pitchFamily="49" charset="0"/>
              <a:buChar char="o"/>
            </a:pPr>
            <a:r>
              <a:rPr lang="en-US" sz="2000" dirty="0">
                <a:solidFill>
                  <a:schemeClr val="bg1">
                    <a:lumMod val="75000"/>
                    <a:lumOff val="25000"/>
                  </a:schemeClr>
                </a:solidFill>
                <a:latin typeface="Abadi" panose="020B0604020104020204" pitchFamily="34" charset="0"/>
              </a:rPr>
              <a:t>Decision Tree Classifier is the best model to predict successful landings, with accuracy over 88% for training data and accuracy for test data over 89%, according to predictive analysis</a:t>
            </a:r>
            <a:r>
              <a:rPr lang="en-US" sz="1800" dirty="0"/>
              <a:t>.</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1177F37-733F-6C98-8FCB-660422CB0F6D}"/>
              </a:ext>
            </a:extLst>
          </p:cNvPr>
          <p:cNvPicPr>
            <a:picLocks noChangeAspect="1"/>
          </p:cNvPicPr>
          <p:nvPr/>
        </p:nvPicPr>
        <p:blipFill>
          <a:blip r:embed="rId4"/>
          <a:stretch>
            <a:fillRect/>
          </a:stretch>
        </p:blipFill>
        <p:spPr>
          <a:xfrm>
            <a:off x="3102799" y="2948434"/>
            <a:ext cx="4901587" cy="3530159"/>
          </a:xfrm>
          <a:prstGeom prst="rect">
            <a:avLst/>
          </a:prstGeom>
        </p:spPr>
      </p:pic>
    </p:spTree>
    <p:extLst>
      <p:ext uri="{BB962C8B-B14F-4D97-AF65-F5344CB8AC3E}">
        <p14:creationId xmlns:p14="http://schemas.microsoft.com/office/powerpoint/2010/main" val="109683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1630" y="1458686"/>
            <a:ext cx="10994570" cy="5246914"/>
          </a:xfrm>
          <a:prstGeom prst="rect">
            <a:avLst/>
          </a:prstGeom>
        </p:spPr>
        <p:txBody>
          <a:bodyPr anchor="t">
            <a:normAutofit lnSpcReduction="10000"/>
          </a:bodyPr>
          <a:lstStyle/>
          <a:p>
            <a:pPr>
              <a:spcBef>
                <a:spcPts val="1400"/>
              </a:spcBef>
              <a:buClr>
                <a:schemeClr val="bg1"/>
              </a:buClr>
            </a:pPr>
            <a:r>
              <a:rPr lang="en-US" sz="2000" dirty="0">
                <a:solidFill>
                  <a:schemeClr val="bg1">
                    <a:lumMod val="65000"/>
                    <a:lumOff val="35000"/>
                  </a:schemeClr>
                </a:solidFill>
                <a:latin typeface="Abadi" panose="020B0604020104020204" pitchFamily="34" charset="0"/>
              </a:rPr>
              <a:t>The best launch site (nowadays) is CCAFS SLC 40 where most of the successful launches have taken place recently.</a:t>
            </a:r>
          </a:p>
          <a:p>
            <a:pPr>
              <a:spcBef>
                <a:spcPts val="1400"/>
              </a:spcBef>
              <a:buClr>
                <a:schemeClr val="bg1"/>
              </a:buClr>
            </a:pPr>
            <a:r>
              <a:rPr lang="en-US" sz="2000" dirty="0">
                <a:solidFill>
                  <a:schemeClr val="bg1">
                    <a:lumMod val="65000"/>
                    <a:lumOff val="35000"/>
                  </a:schemeClr>
                </a:solidFill>
                <a:latin typeface="Abadi" panose="020B0604020104020204" pitchFamily="34" charset="0"/>
              </a:rPr>
              <a:t>Graphic suggests an increase in success rate over time (indicated in Flight Number).</a:t>
            </a:r>
          </a:p>
          <a:p>
            <a:pPr>
              <a:spcBef>
                <a:spcPts val="1400"/>
              </a:spcBef>
              <a:buClr>
                <a:schemeClr val="bg1"/>
              </a:buClr>
            </a:pPr>
            <a:r>
              <a:rPr lang="en-US" sz="2000" dirty="0">
                <a:solidFill>
                  <a:schemeClr val="bg1">
                    <a:lumMod val="65000"/>
                    <a:lumOff val="35000"/>
                  </a:schemeClr>
                </a:solidFill>
                <a:latin typeface="Abadi" panose="020B0604020104020204" pitchFamily="34" charset="0"/>
              </a:rPr>
              <a:t>Most likely, there was a huge development around flight 20 that greatly improved the success rate.</a:t>
            </a: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marL="0" indent="0">
              <a:spcBef>
                <a:spcPts val="1400"/>
              </a:spcBef>
              <a:buClr>
                <a:schemeClr val="bg1"/>
              </a:buClr>
              <a:buNone/>
            </a:pPr>
            <a:r>
              <a:rPr lang="en-US" sz="1600" dirty="0">
                <a:solidFill>
                  <a:schemeClr val="bg2">
                    <a:lumMod val="60000"/>
                    <a:lumOff val="40000"/>
                  </a:schemeClr>
                </a:solidFill>
                <a:latin typeface="Abadi" panose="020B0604020104020204" pitchFamily="34" charset="0"/>
              </a:rPr>
              <a:t>Blue</a:t>
            </a:r>
            <a:r>
              <a:rPr lang="en-US" sz="1600" dirty="0">
                <a:solidFill>
                  <a:schemeClr val="bg1">
                    <a:lumMod val="65000"/>
                    <a:lumOff val="35000"/>
                  </a:schemeClr>
                </a:solidFill>
                <a:latin typeface="Abadi" panose="020B0604020104020204" pitchFamily="34" charset="0"/>
              </a:rPr>
              <a:t> indicates unsuccessful launch; </a:t>
            </a:r>
            <a:r>
              <a:rPr lang="en-US" sz="1600" dirty="0">
                <a:solidFill>
                  <a:srgbClr val="F37D1B"/>
                </a:solidFill>
                <a:latin typeface="Abadi" panose="020B0604020104020204" pitchFamily="34" charset="0"/>
              </a:rPr>
              <a:t>Orange</a:t>
            </a:r>
            <a:r>
              <a:rPr lang="en-US" sz="1600" dirty="0">
                <a:solidFill>
                  <a:schemeClr val="bg1">
                    <a:lumMod val="65000"/>
                    <a:lumOff val="35000"/>
                  </a:schemeClr>
                </a:solidFill>
                <a:latin typeface="Abadi" panose="020B0604020104020204" pitchFamily="34" charset="0"/>
              </a:rPr>
              <a:t> indicates successful launch.</a:t>
            </a: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2">
            <a:extLst>
              <a:ext uri="{FF2B5EF4-FFF2-40B4-BE49-F238E27FC236}">
                <a16:creationId xmlns:a16="http://schemas.microsoft.com/office/drawing/2014/main" id="{67AB7431-EBAF-CD35-943C-E2C358C61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62543"/>
            <a:ext cx="10515600" cy="249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5171" y="1513113"/>
            <a:ext cx="10994571" cy="5170715"/>
          </a:xfrm>
          <a:prstGeom prst="rect">
            <a:avLst/>
          </a:prstGeom>
        </p:spPr>
        <p:txBody>
          <a:bodyPr anchor="t">
            <a:normAutofit/>
          </a:bodyPr>
          <a:lstStyle/>
          <a:p>
            <a:pPr>
              <a:spcBef>
                <a:spcPts val="1400"/>
              </a:spcBef>
              <a:buClr>
                <a:schemeClr val="bg1"/>
              </a:buClr>
            </a:pPr>
            <a:r>
              <a:rPr lang="en-US" sz="2000" dirty="0">
                <a:solidFill>
                  <a:schemeClr val="bg1">
                    <a:lumMod val="65000"/>
                    <a:lumOff val="35000"/>
                  </a:schemeClr>
                </a:solidFill>
                <a:latin typeface="Abadi" panose="020B0604020104020204" pitchFamily="34" charset="0"/>
              </a:rPr>
              <a:t>Payload mass appears to fall mostly between 0-7000 kg.</a:t>
            </a:r>
          </a:p>
          <a:p>
            <a:pPr>
              <a:spcBef>
                <a:spcPts val="1400"/>
              </a:spcBef>
              <a:buClr>
                <a:schemeClr val="bg1"/>
              </a:buClr>
            </a:pPr>
            <a:r>
              <a:rPr lang="en-US" sz="2000" dirty="0">
                <a:solidFill>
                  <a:schemeClr val="bg1">
                    <a:lumMod val="65000"/>
                    <a:lumOff val="35000"/>
                  </a:schemeClr>
                </a:solidFill>
                <a:latin typeface="Abadi" panose="020B0604020104020204" pitchFamily="34" charset="0"/>
              </a:rPr>
              <a:t>Payloads over 12,000kgs seems to be possible for only CCFAS SLC 40 and KSC LC 39A.</a:t>
            </a: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marL="0" indent="0">
              <a:spcBef>
                <a:spcPts val="1400"/>
              </a:spcBef>
              <a:buClr>
                <a:schemeClr val="bg1"/>
              </a:buClr>
              <a:buNone/>
            </a:pPr>
            <a:r>
              <a:rPr lang="en-US" sz="1600" dirty="0">
                <a:solidFill>
                  <a:schemeClr val="bg2">
                    <a:lumMod val="60000"/>
                    <a:lumOff val="40000"/>
                  </a:schemeClr>
                </a:solidFill>
                <a:latin typeface="Abadi" panose="020B0604020104020204" pitchFamily="34" charset="0"/>
              </a:rPr>
              <a:t>Blue</a:t>
            </a:r>
            <a:r>
              <a:rPr lang="en-US" sz="1600" dirty="0">
                <a:solidFill>
                  <a:schemeClr val="bg1">
                    <a:lumMod val="65000"/>
                    <a:lumOff val="35000"/>
                  </a:schemeClr>
                </a:solidFill>
                <a:latin typeface="Abadi" panose="020B0604020104020204" pitchFamily="34" charset="0"/>
              </a:rPr>
              <a:t> indicates unsuccessful launch; </a:t>
            </a:r>
            <a:r>
              <a:rPr lang="en-US" sz="1600" dirty="0">
                <a:solidFill>
                  <a:srgbClr val="F37D1B"/>
                </a:solidFill>
                <a:latin typeface="Abadi" panose="020B0604020104020204" pitchFamily="34" charset="0"/>
              </a:rPr>
              <a:t>Orange</a:t>
            </a:r>
            <a:r>
              <a:rPr lang="en-US" sz="1600" dirty="0">
                <a:solidFill>
                  <a:schemeClr val="bg1">
                    <a:lumMod val="65000"/>
                    <a:lumOff val="35000"/>
                  </a:schemeClr>
                </a:solidFill>
                <a:latin typeface="Abadi" panose="020B0604020104020204" pitchFamily="34" charset="0"/>
              </a:rPr>
              <a:t> indicates successful launch.</a:t>
            </a: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marL="0" indent="0">
              <a:spcBef>
                <a:spcPts val="1400"/>
              </a:spcBef>
              <a:buClr>
                <a:schemeClr val="bg1"/>
              </a:buClr>
              <a:buNone/>
            </a:pPr>
            <a:endParaRPr lang="en-US" sz="2000" dirty="0">
              <a:solidFill>
                <a:schemeClr val="bg1">
                  <a:lumMod val="65000"/>
                  <a:lumOff val="3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614CCEE-7DE3-7EBF-9553-A87B65469DFC}"/>
              </a:ext>
            </a:extLst>
          </p:cNvPr>
          <p:cNvPicPr>
            <a:picLocks noChangeAspect="1"/>
          </p:cNvPicPr>
          <p:nvPr/>
        </p:nvPicPr>
        <p:blipFill>
          <a:blip r:embed="rId3"/>
          <a:stretch>
            <a:fillRect/>
          </a:stretch>
        </p:blipFill>
        <p:spPr>
          <a:xfrm>
            <a:off x="261259" y="2891686"/>
            <a:ext cx="11375570" cy="238295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6982" y="1338943"/>
            <a:ext cx="4749048" cy="5268686"/>
          </a:xfrm>
          <a:prstGeom prst="rect">
            <a:avLst/>
          </a:prstGeom>
        </p:spPr>
        <p:txBody>
          <a:bodyPr anchor="t">
            <a:normAutofit lnSpcReduction="10000"/>
          </a:bodyPr>
          <a:lstStyle/>
          <a:p>
            <a:pPr lvl="1">
              <a:spcBef>
                <a:spcPts val="1400"/>
              </a:spcBef>
              <a:buClr>
                <a:schemeClr val="bg1"/>
              </a:buClr>
            </a:pPr>
            <a:r>
              <a:rPr lang="en-US" sz="2200" dirty="0">
                <a:solidFill>
                  <a:schemeClr val="bg1">
                    <a:lumMod val="75000"/>
                    <a:lumOff val="25000"/>
                  </a:schemeClr>
                </a:solidFill>
                <a:latin typeface="Abadi" panose="020B0604020104020204" pitchFamily="34" charset="0"/>
              </a:rPr>
              <a:t>100% Success Rates (sample in parenthesis)</a:t>
            </a:r>
          </a:p>
          <a:p>
            <a:pPr lvl="2">
              <a:lnSpc>
                <a:spcPts val="2400"/>
              </a:lnSpc>
              <a:spcBef>
                <a:spcPts val="600"/>
              </a:spcBef>
              <a:spcAft>
                <a:spcPts val="600"/>
              </a:spcAft>
              <a:buClr>
                <a:schemeClr val="bg1"/>
              </a:buClr>
              <a:buFont typeface="Wingdings" panose="05000000000000000000" pitchFamily="2" charset="2"/>
              <a:buChar char="ü"/>
            </a:pPr>
            <a:r>
              <a:rPr lang="en-US" sz="2000" dirty="0">
                <a:solidFill>
                  <a:schemeClr val="accent6">
                    <a:lumMod val="75000"/>
                  </a:schemeClr>
                </a:solidFill>
                <a:latin typeface="Abadi" panose="020B0604020104020204" pitchFamily="34" charset="0"/>
              </a:rPr>
              <a:t>ES-L1(1)</a:t>
            </a:r>
          </a:p>
          <a:p>
            <a:pPr lvl="2">
              <a:lnSpc>
                <a:spcPts val="2400"/>
              </a:lnSpc>
              <a:spcBef>
                <a:spcPts val="600"/>
              </a:spcBef>
              <a:spcAft>
                <a:spcPts val="600"/>
              </a:spcAft>
              <a:buClr>
                <a:schemeClr val="bg1"/>
              </a:buClr>
              <a:buFont typeface="Wingdings" panose="05000000000000000000" pitchFamily="2" charset="2"/>
              <a:buChar char="ü"/>
            </a:pPr>
            <a:r>
              <a:rPr lang="en-US" sz="2000" dirty="0">
                <a:solidFill>
                  <a:schemeClr val="accent6">
                    <a:lumMod val="75000"/>
                  </a:schemeClr>
                </a:solidFill>
                <a:latin typeface="Abadi" panose="020B0604020104020204" pitchFamily="34" charset="0"/>
              </a:rPr>
              <a:t>GEO(1)</a:t>
            </a:r>
          </a:p>
          <a:p>
            <a:pPr lvl="2">
              <a:lnSpc>
                <a:spcPts val="2400"/>
              </a:lnSpc>
              <a:spcBef>
                <a:spcPts val="600"/>
              </a:spcBef>
              <a:spcAft>
                <a:spcPts val="600"/>
              </a:spcAft>
              <a:buClr>
                <a:schemeClr val="bg1"/>
              </a:buClr>
              <a:buFont typeface="Wingdings" panose="05000000000000000000" pitchFamily="2" charset="2"/>
              <a:buChar char="ü"/>
            </a:pPr>
            <a:r>
              <a:rPr lang="en-US" sz="2000" dirty="0">
                <a:solidFill>
                  <a:schemeClr val="accent6">
                    <a:lumMod val="75000"/>
                  </a:schemeClr>
                </a:solidFill>
                <a:latin typeface="Abadi" panose="020B0604020104020204" pitchFamily="34" charset="0"/>
              </a:rPr>
              <a:t>HEO(1)</a:t>
            </a:r>
          </a:p>
          <a:p>
            <a:pPr lvl="2">
              <a:lnSpc>
                <a:spcPts val="2400"/>
              </a:lnSpc>
              <a:spcBef>
                <a:spcPts val="600"/>
              </a:spcBef>
              <a:spcAft>
                <a:spcPts val="600"/>
              </a:spcAft>
              <a:buClr>
                <a:schemeClr val="bg1"/>
              </a:buClr>
              <a:buFont typeface="Wingdings" panose="05000000000000000000" pitchFamily="2" charset="2"/>
              <a:buChar char="ü"/>
            </a:pPr>
            <a:r>
              <a:rPr lang="en-US" sz="2000" dirty="0">
                <a:solidFill>
                  <a:schemeClr val="accent6">
                    <a:lumMod val="75000"/>
                  </a:schemeClr>
                </a:solidFill>
                <a:latin typeface="Abadi" panose="020B0604020104020204" pitchFamily="34" charset="0"/>
              </a:rPr>
              <a:t>SSO(5)    </a:t>
            </a:r>
          </a:p>
          <a:p>
            <a:pPr lvl="1">
              <a:lnSpc>
                <a:spcPts val="2400"/>
              </a:lnSpc>
              <a:spcBef>
                <a:spcPts val="600"/>
              </a:spcBef>
              <a:spcAft>
                <a:spcPts val="600"/>
              </a:spcAft>
              <a:buClr>
                <a:schemeClr val="bg1"/>
              </a:buClr>
            </a:pPr>
            <a:r>
              <a:rPr lang="en-US" sz="2200" dirty="0">
                <a:solidFill>
                  <a:schemeClr val="accent6">
                    <a:lumMod val="75000"/>
                  </a:schemeClr>
                </a:solidFill>
                <a:latin typeface="Abadi" panose="020B0604020104020204" pitchFamily="34" charset="0"/>
              </a:rPr>
              <a:t> </a:t>
            </a:r>
            <a:r>
              <a:rPr lang="en-US" sz="2200" dirty="0">
                <a:solidFill>
                  <a:schemeClr val="bg1">
                    <a:lumMod val="75000"/>
                    <a:lumOff val="25000"/>
                  </a:schemeClr>
                </a:solidFill>
                <a:latin typeface="Abadi" panose="020B0604020104020204" pitchFamily="34" charset="0"/>
              </a:rPr>
              <a:t>Followed by </a:t>
            </a:r>
            <a:r>
              <a:rPr lang="en-US" sz="2000" dirty="0">
                <a:solidFill>
                  <a:schemeClr val="accent6">
                    <a:lumMod val="75000"/>
                  </a:schemeClr>
                </a:solidFill>
                <a:latin typeface="Abadi" panose="020B0604020104020204" pitchFamily="34" charset="0"/>
              </a:rPr>
              <a:t>VLEO(14</a:t>
            </a:r>
            <a:r>
              <a:rPr lang="en-US" sz="2200" dirty="0">
                <a:solidFill>
                  <a:schemeClr val="accent6">
                    <a:lumMod val="75000"/>
                  </a:schemeClr>
                </a:solidFill>
                <a:latin typeface="Abadi" panose="020B0604020104020204" pitchFamily="34" charset="0"/>
              </a:rPr>
              <a:t>)</a:t>
            </a:r>
            <a:r>
              <a:rPr lang="en-US" sz="2200" dirty="0">
                <a:solidFill>
                  <a:schemeClr val="bg1">
                    <a:lumMod val="75000"/>
                    <a:lumOff val="25000"/>
                  </a:schemeClr>
                </a:solidFill>
                <a:latin typeface="Abadi" panose="020B0604020104020204" pitchFamily="34" charset="0"/>
              </a:rPr>
              <a:t> which has a success rate above 80%</a:t>
            </a:r>
          </a:p>
          <a:p>
            <a:pPr lvl="1">
              <a:lnSpc>
                <a:spcPts val="2400"/>
              </a:lnSpc>
              <a:spcBef>
                <a:spcPts val="600"/>
              </a:spcBef>
              <a:spcAft>
                <a:spcPts val="600"/>
              </a:spcAft>
              <a:buClr>
                <a:schemeClr val="bg1"/>
              </a:buClr>
            </a:pPr>
            <a:r>
              <a:rPr lang="en-US" sz="2200" dirty="0">
                <a:solidFill>
                  <a:schemeClr val="bg1">
                    <a:lumMod val="75000"/>
                    <a:lumOff val="25000"/>
                  </a:schemeClr>
                </a:solidFill>
                <a:latin typeface="Abadi" panose="020B0604020104020204" pitchFamily="34" charset="0"/>
              </a:rPr>
              <a:t> </a:t>
            </a:r>
            <a:r>
              <a:rPr lang="en-US" sz="2000" dirty="0">
                <a:solidFill>
                  <a:schemeClr val="accent6">
                    <a:lumMod val="75000"/>
                  </a:schemeClr>
                </a:solidFill>
                <a:latin typeface="Abadi" panose="020B0604020104020204" pitchFamily="34" charset="0"/>
              </a:rPr>
              <a:t>LEO(7)</a:t>
            </a:r>
            <a:r>
              <a:rPr lang="en-US" sz="2200" dirty="0">
                <a:solidFill>
                  <a:schemeClr val="bg1">
                    <a:lumMod val="75000"/>
                    <a:lumOff val="25000"/>
                  </a:schemeClr>
                </a:solidFill>
                <a:latin typeface="Abadi" panose="020B0604020104020204" pitchFamily="34" charset="0"/>
              </a:rPr>
              <a:t>, </a:t>
            </a:r>
            <a:r>
              <a:rPr lang="en-US" sz="2000" dirty="0">
                <a:solidFill>
                  <a:schemeClr val="accent6">
                    <a:lumMod val="75000"/>
                  </a:schemeClr>
                </a:solidFill>
                <a:latin typeface="Abadi" panose="020B0604020104020204" pitchFamily="34" charset="0"/>
              </a:rPr>
              <a:t>MEO(3)</a:t>
            </a:r>
            <a:r>
              <a:rPr lang="en-US" sz="2200" dirty="0">
                <a:solidFill>
                  <a:schemeClr val="bg1">
                    <a:lumMod val="75000"/>
                    <a:lumOff val="25000"/>
                  </a:schemeClr>
                </a:solidFill>
                <a:latin typeface="Abadi" panose="020B0604020104020204" pitchFamily="34" charset="0"/>
              </a:rPr>
              <a:t> and </a:t>
            </a:r>
            <a:r>
              <a:rPr lang="en-US" sz="2200" dirty="0">
                <a:solidFill>
                  <a:schemeClr val="accent6">
                    <a:lumMod val="75000"/>
                  </a:schemeClr>
                </a:solidFill>
                <a:latin typeface="Abadi" panose="020B0604020104020204" pitchFamily="34" charset="0"/>
              </a:rPr>
              <a:t>PO (9) </a:t>
            </a:r>
            <a:r>
              <a:rPr lang="en-US" sz="2200" dirty="0">
                <a:solidFill>
                  <a:schemeClr val="bg1">
                    <a:lumMod val="75000"/>
                    <a:lumOff val="25000"/>
                  </a:schemeClr>
                </a:solidFill>
                <a:latin typeface="Abadi" panose="020B0604020104020204" pitchFamily="34" charset="0"/>
              </a:rPr>
              <a:t>with success rates between 65% to 70%                                                                                                               </a:t>
            </a:r>
          </a:p>
          <a:p>
            <a:pPr lvl="1">
              <a:lnSpc>
                <a:spcPts val="2400"/>
              </a:lnSpc>
              <a:spcBef>
                <a:spcPts val="600"/>
              </a:spcBef>
              <a:spcAft>
                <a:spcPts val="600"/>
              </a:spcAft>
              <a:buClr>
                <a:schemeClr val="bg1"/>
              </a:buClr>
            </a:pPr>
            <a:r>
              <a:rPr lang="en-CA" sz="2000" dirty="0">
                <a:solidFill>
                  <a:schemeClr val="accent6">
                    <a:lumMod val="75000"/>
                  </a:schemeClr>
                </a:solidFill>
                <a:latin typeface="Abadi" panose="020B0604020104020204" pitchFamily="34" charset="0"/>
              </a:rPr>
              <a:t>ISS (21) </a:t>
            </a:r>
            <a:r>
              <a:rPr lang="en-CA" sz="2000" dirty="0">
                <a:solidFill>
                  <a:schemeClr val="bg1">
                    <a:lumMod val="75000"/>
                    <a:lumOff val="25000"/>
                  </a:schemeClr>
                </a:solidFill>
                <a:latin typeface="Abadi" panose="020B0604020104020204" pitchFamily="34" charset="0"/>
              </a:rPr>
              <a:t>and </a:t>
            </a:r>
            <a:r>
              <a:rPr lang="en-CA" sz="2000" dirty="0">
                <a:solidFill>
                  <a:schemeClr val="accent6">
                    <a:lumMod val="75000"/>
                  </a:schemeClr>
                </a:solidFill>
                <a:latin typeface="Abadi" panose="020B0604020104020204" pitchFamily="34" charset="0"/>
              </a:rPr>
              <a:t>GTO(27) </a:t>
            </a:r>
            <a:r>
              <a:rPr lang="en-CA" sz="2000" dirty="0">
                <a:solidFill>
                  <a:schemeClr val="bg1">
                    <a:lumMod val="75000"/>
                    <a:lumOff val="25000"/>
                  </a:schemeClr>
                </a:solidFill>
                <a:latin typeface="Abadi" panose="020B0604020104020204" pitchFamily="34" charset="0"/>
              </a:rPr>
              <a:t>have success rates between 50% to 65%</a:t>
            </a:r>
          </a:p>
          <a:p>
            <a:pPr lvl="8">
              <a:spcBef>
                <a:spcPts val="1400"/>
              </a:spcBef>
            </a:pPr>
            <a:endParaRPr lang="en-CA" sz="16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6">
                  <a:lumMod val="75000"/>
                </a:schemeClr>
              </a:solidFill>
              <a:latin typeface="Abadi" panose="020B0604020104020204" pitchFamily="34" charset="0"/>
            </a:endParaRPr>
          </a:p>
          <a:p>
            <a:pPr>
              <a:spcBef>
                <a:spcPts val="1400"/>
              </a:spcBef>
            </a:pPr>
            <a:endParaRPr lang="en-US" sz="2200" dirty="0">
              <a:solidFill>
                <a:schemeClr val="accent6">
                  <a:lumMod val="7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486982" y="6801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Rectangle 5">
            <a:extLst>
              <a:ext uri="{FF2B5EF4-FFF2-40B4-BE49-F238E27FC236}">
                <a16:creationId xmlns:a16="http://schemas.microsoft.com/office/drawing/2014/main" id="{3C4EC18B-F53E-968D-80B4-765BEAB9FEF6}"/>
              </a:ext>
            </a:extLst>
          </p:cNvPr>
          <p:cNvSpPr/>
          <p:nvPr/>
        </p:nvSpPr>
        <p:spPr>
          <a:xfrm>
            <a:off x="5965371" y="5715000"/>
            <a:ext cx="5366658" cy="533400"/>
          </a:xfrm>
          <a:prstGeom prst="rect">
            <a:avLst/>
          </a:prstGeom>
          <a:solidFill>
            <a:schemeClr val="accent1">
              <a:lumMod val="75000"/>
            </a:schemeClr>
          </a:solidFill>
          <a:ln>
            <a:solidFill>
              <a:schemeClr val="accent1">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5080" indent="0" algn="ctr">
              <a:lnSpc>
                <a:spcPct val="100000"/>
              </a:lnSpc>
              <a:spcBef>
                <a:spcPts val="100"/>
              </a:spcBef>
              <a:buClr>
                <a:schemeClr val="bg1"/>
              </a:buClr>
              <a:buNone/>
            </a:pPr>
            <a:r>
              <a:rPr lang="en-US" sz="1800" dirty="0">
                <a:ln w="0"/>
                <a:solidFill>
                  <a:schemeClr val="tx1"/>
                </a:solidFill>
                <a:effectLst>
                  <a:outerShdw blurRad="38100" dist="19050" dir="2700000" algn="tl" rotWithShape="0">
                    <a:schemeClr val="dk1">
                      <a:alpha val="40000"/>
                    </a:schemeClr>
                  </a:outerShdw>
                </a:effectLst>
                <a:latin typeface="Abadi" panose="020B0604020104020204" pitchFamily="34" charset="0"/>
              </a:rPr>
              <a:t>Success Rate </a:t>
            </a:r>
            <a:r>
              <a:rPr lang="en-US" sz="1800" dirty="0">
                <a:ln w="0"/>
                <a:solidFill>
                  <a:schemeClr val="tx1"/>
                </a:solidFill>
                <a:effectLst>
                  <a:outerShdw blurRad="38100" dist="38100" dir="2700000" algn="tl">
                    <a:srgbClr val="000000">
                      <a:alpha val="43137"/>
                    </a:srgbClr>
                  </a:outerShdw>
                </a:effectLst>
                <a:latin typeface="Abadi" panose="020B0604020104020204" pitchFamily="34" charset="0"/>
              </a:rPr>
              <a:t>Scale</a:t>
            </a:r>
            <a:r>
              <a:rPr lang="en-US" sz="1800" dirty="0">
                <a:ln w="0"/>
                <a:solidFill>
                  <a:schemeClr val="tx1"/>
                </a:solidFill>
                <a:effectLst>
                  <a:outerShdw blurRad="38100" dist="19050" dir="2700000" algn="tl" rotWithShape="0">
                    <a:schemeClr val="dk1">
                      <a:alpha val="40000"/>
                    </a:schemeClr>
                  </a:outerShdw>
                </a:effectLst>
                <a:latin typeface="Abadi" panose="020B0604020104020204" pitchFamily="34" charset="0"/>
              </a:rPr>
              <a:t>: 0 as 0% and  1 as 100%</a:t>
            </a:r>
          </a:p>
        </p:txBody>
      </p:sp>
      <p:pic>
        <p:nvPicPr>
          <p:cNvPr id="7" name="Picture 6">
            <a:extLst>
              <a:ext uri="{FF2B5EF4-FFF2-40B4-BE49-F238E27FC236}">
                <a16:creationId xmlns:a16="http://schemas.microsoft.com/office/drawing/2014/main" id="{8241B8F1-51F5-ECE6-FF5C-A4B71DE64E6E}"/>
              </a:ext>
            </a:extLst>
          </p:cNvPr>
          <p:cNvPicPr>
            <a:picLocks noChangeAspect="1"/>
          </p:cNvPicPr>
          <p:nvPr/>
        </p:nvPicPr>
        <p:blipFill>
          <a:blip r:embed="rId3"/>
          <a:stretch>
            <a:fillRect/>
          </a:stretch>
        </p:blipFill>
        <p:spPr>
          <a:xfrm>
            <a:off x="5519058" y="1401536"/>
            <a:ext cx="6008914" cy="40086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2731" y="1371600"/>
            <a:ext cx="11350925" cy="5312229"/>
          </a:xfrm>
          <a:prstGeom prst="rect">
            <a:avLst/>
          </a:prstGeom>
        </p:spPr>
        <p:txBody>
          <a:bodyPr anchor="t">
            <a:normAutofit/>
          </a:bodyPr>
          <a:lstStyle/>
          <a:p>
            <a:pPr marL="69850" marR="3951604" indent="-342900">
              <a:lnSpc>
                <a:spcPct val="121200"/>
              </a:lnSpc>
              <a:spcBef>
                <a:spcPts val="100"/>
              </a:spcBef>
              <a:buClr>
                <a:schemeClr val="bg1"/>
              </a:buClr>
              <a:buFont typeface="Arial" panose="020B0604020202020204" pitchFamily="34" charset="0"/>
              <a:buChar char="•"/>
            </a:pPr>
            <a:r>
              <a:rPr lang="en-US" sz="2000" dirty="0">
                <a:solidFill>
                  <a:schemeClr val="bg1">
                    <a:lumMod val="65000"/>
                    <a:lumOff val="35000"/>
                  </a:schemeClr>
                </a:solidFill>
                <a:latin typeface="Abadi" panose="020B0604020104020204" pitchFamily="34" charset="0"/>
              </a:rPr>
              <a:t>Launch Orbit preferences changed over Flight Number.</a:t>
            </a:r>
          </a:p>
          <a:p>
            <a:pPr marR="3951604">
              <a:lnSpc>
                <a:spcPct val="121200"/>
              </a:lnSpc>
              <a:spcBef>
                <a:spcPts val="100"/>
              </a:spcBef>
              <a:buClr>
                <a:schemeClr val="bg1"/>
              </a:buClr>
              <a:buFont typeface="Arial" panose="020B0604020202020204" pitchFamily="34" charset="0"/>
              <a:buChar char="•"/>
            </a:pPr>
            <a:r>
              <a:rPr lang="en-US" sz="2000" dirty="0">
                <a:solidFill>
                  <a:schemeClr val="bg1">
                    <a:lumMod val="65000"/>
                    <a:lumOff val="35000"/>
                  </a:schemeClr>
                </a:solidFill>
                <a:latin typeface="Abadi" panose="020B0604020104020204" pitchFamily="34" charset="0"/>
              </a:rPr>
              <a:t> Launch Outcome seems to correlate with this preference.</a:t>
            </a:r>
          </a:p>
          <a:p>
            <a:pPr marL="69850" marR="5080" indent="-342900">
              <a:lnSpc>
                <a:spcPts val="2330"/>
              </a:lnSpc>
              <a:spcBef>
                <a:spcPts val="135"/>
              </a:spcBef>
              <a:buClr>
                <a:schemeClr val="bg1"/>
              </a:buClr>
              <a:buFont typeface="Arial" panose="020B0604020202020204" pitchFamily="34" charset="0"/>
              <a:buChar char="•"/>
            </a:pPr>
            <a:r>
              <a:rPr lang="en-US" sz="2000" dirty="0">
                <a:solidFill>
                  <a:schemeClr val="bg1">
                    <a:lumMod val="65000"/>
                    <a:lumOff val="35000"/>
                  </a:schemeClr>
                </a:solidFill>
                <a:latin typeface="Abadi" panose="020B0604020104020204" pitchFamily="34" charset="0"/>
              </a:rPr>
              <a:t>SpaceX started with LEO orbits which saw moderate success LEO and returned to VLEO in recent launches </a:t>
            </a:r>
          </a:p>
          <a:p>
            <a:pPr marL="69850" marR="5080" indent="-342900">
              <a:lnSpc>
                <a:spcPts val="2330"/>
              </a:lnSpc>
              <a:spcBef>
                <a:spcPts val="135"/>
              </a:spcBef>
              <a:buClr>
                <a:schemeClr val="bg1"/>
              </a:buClr>
              <a:buFont typeface="Arial" panose="020B0604020202020204" pitchFamily="34" charset="0"/>
              <a:buChar char="•"/>
            </a:pPr>
            <a:r>
              <a:rPr lang="en-US" sz="2000" dirty="0">
                <a:solidFill>
                  <a:schemeClr val="bg1">
                    <a:lumMod val="65000"/>
                    <a:lumOff val="35000"/>
                  </a:schemeClr>
                </a:solidFill>
                <a:latin typeface="Abadi" panose="020B0604020104020204" pitchFamily="34" charset="0"/>
              </a:rPr>
              <a:t>SpaceX appears to perform better in lower orbits or Sun-synchronous orbits</a:t>
            </a:r>
          </a:p>
          <a:p>
            <a:pPr marL="69850" marR="5080" indent="-342900">
              <a:lnSpc>
                <a:spcPts val="2330"/>
              </a:lnSpc>
              <a:spcBef>
                <a:spcPts val="135"/>
              </a:spcBef>
              <a:buClr>
                <a:schemeClr val="bg1"/>
              </a:buClr>
              <a:buFont typeface="Arial" panose="020B0604020202020204" pitchFamily="34" charset="0"/>
              <a:buChar char="•"/>
            </a:pPr>
            <a:endParaRPr lang="en-US" sz="2000" dirty="0">
              <a:solidFill>
                <a:schemeClr val="bg1">
                  <a:lumMod val="65000"/>
                  <a:lumOff val="35000"/>
                </a:schemeClr>
              </a:solidFill>
              <a:latin typeface="Abadi" panose="020B0604020104020204" pitchFamily="34" charset="0"/>
            </a:endParaRPr>
          </a:p>
          <a:p>
            <a:pPr marL="69850" marR="5080" indent="-342900">
              <a:lnSpc>
                <a:spcPts val="2330"/>
              </a:lnSpc>
              <a:spcBef>
                <a:spcPts val="135"/>
              </a:spcBef>
              <a:buClr>
                <a:schemeClr val="bg1"/>
              </a:buClr>
              <a:buFont typeface="Arial" panose="020B0604020202020204" pitchFamily="34" charset="0"/>
              <a:buChar char="•"/>
            </a:pPr>
            <a:endParaRPr lang="en-US" sz="2000" dirty="0">
              <a:solidFill>
                <a:schemeClr val="bg1">
                  <a:lumMod val="65000"/>
                  <a:lumOff val="35000"/>
                </a:schemeClr>
              </a:solidFill>
              <a:latin typeface="Abadi" panose="020B0604020104020204" pitchFamily="34" charset="0"/>
            </a:endParaRPr>
          </a:p>
          <a:p>
            <a:pPr marL="69850" marR="5080" indent="-342900">
              <a:lnSpc>
                <a:spcPts val="2330"/>
              </a:lnSpc>
              <a:spcBef>
                <a:spcPts val="135"/>
              </a:spcBef>
              <a:buClr>
                <a:schemeClr val="bg1"/>
              </a:buClr>
              <a:buFont typeface="Arial" panose="020B0604020202020204" pitchFamily="34" charset="0"/>
              <a:buChar char="•"/>
            </a:pPr>
            <a:endParaRPr lang="en-US" sz="2000" dirty="0">
              <a:solidFill>
                <a:schemeClr val="bg1">
                  <a:lumMod val="65000"/>
                  <a:lumOff val="35000"/>
                </a:schemeClr>
              </a:solidFill>
              <a:latin typeface="Abadi" panose="020B0604020104020204" pitchFamily="34" charset="0"/>
            </a:endParaRPr>
          </a:p>
          <a:p>
            <a:pPr marL="69850" marR="5080" indent="-342900">
              <a:lnSpc>
                <a:spcPts val="2330"/>
              </a:lnSpc>
              <a:spcBef>
                <a:spcPts val="135"/>
              </a:spcBef>
              <a:buClr>
                <a:schemeClr val="bg1"/>
              </a:buClr>
              <a:buFont typeface="Arial" panose="020B0604020202020204" pitchFamily="34" charset="0"/>
              <a:buChar char="•"/>
            </a:pPr>
            <a:endParaRPr lang="en-US" sz="2000" dirty="0">
              <a:solidFill>
                <a:schemeClr val="bg1">
                  <a:lumMod val="65000"/>
                  <a:lumOff val="35000"/>
                </a:schemeClr>
              </a:solidFill>
              <a:latin typeface="Abadi" panose="020B0604020104020204" pitchFamily="34" charset="0"/>
            </a:endParaRPr>
          </a:p>
          <a:p>
            <a:pPr marL="69850" marR="5080" indent="-342900">
              <a:lnSpc>
                <a:spcPts val="2330"/>
              </a:lnSpc>
              <a:spcBef>
                <a:spcPts val="135"/>
              </a:spcBef>
              <a:buClr>
                <a:schemeClr val="bg1"/>
              </a:buClr>
              <a:buFont typeface="Arial" panose="020B0604020202020204" pitchFamily="34" charset="0"/>
              <a:buChar char="•"/>
            </a:pPr>
            <a:endParaRPr lang="en-US" sz="2000" dirty="0">
              <a:solidFill>
                <a:schemeClr val="bg1">
                  <a:lumMod val="65000"/>
                  <a:lumOff val="35000"/>
                </a:schemeClr>
              </a:solidFill>
              <a:latin typeface="Abadi" panose="020B0604020104020204" pitchFamily="34" charset="0"/>
            </a:endParaRPr>
          </a:p>
          <a:p>
            <a:pPr marL="0" indent="0">
              <a:spcBef>
                <a:spcPts val="1400"/>
              </a:spcBef>
              <a:buClr>
                <a:schemeClr val="bg1"/>
              </a:buClr>
              <a:buNone/>
            </a:pPr>
            <a:r>
              <a:rPr lang="en-US" sz="1400" dirty="0">
                <a:solidFill>
                  <a:schemeClr val="bg2">
                    <a:lumMod val="60000"/>
                    <a:lumOff val="40000"/>
                  </a:schemeClr>
                </a:solidFill>
                <a:latin typeface="Abadi" panose="020B0604020104020204" pitchFamily="34" charset="0"/>
              </a:rPr>
              <a:t>Blue</a:t>
            </a:r>
            <a:r>
              <a:rPr lang="en-US" sz="1400" dirty="0">
                <a:solidFill>
                  <a:schemeClr val="bg1">
                    <a:lumMod val="65000"/>
                    <a:lumOff val="35000"/>
                  </a:schemeClr>
                </a:solidFill>
                <a:latin typeface="Abadi" panose="020B0604020104020204" pitchFamily="34" charset="0"/>
              </a:rPr>
              <a:t> indicates unsuccessful launch; </a:t>
            </a:r>
            <a:r>
              <a:rPr lang="en-US" sz="1400" dirty="0">
                <a:solidFill>
                  <a:srgbClr val="F37D1B"/>
                </a:solidFill>
                <a:latin typeface="Abadi" panose="020B0604020104020204" pitchFamily="34" charset="0"/>
              </a:rPr>
              <a:t>Orange</a:t>
            </a:r>
            <a:r>
              <a:rPr lang="en-US" sz="1400" dirty="0">
                <a:solidFill>
                  <a:schemeClr val="bg1">
                    <a:lumMod val="65000"/>
                    <a:lumOff val="35000"/>
                  </a:schemeClr>
                </a:solidFill>
                <a:latin typeface="Abadi" panose="020B0604020104020204" pitchFamily="34" charset="0"/>
              </a:rPr>
              <a:t> indicates successful launch</a:t>
            </a:r>
          </a:p>
          <a:p>
            <a:pPr>
              <a:spcBef>
                <a:spcPts val="1400"/>
              </a:spcBef>
              <a:buClr>
                <a:schemeClr val="bg1"/>
              </a:buClr>
            </a:pPr>
            <a:endParaRPr lang="en-US" sz="2400" dirty="0">
              <a:solidFill>
                <a:schemeClr val="bg1">
                  <a:lumMod val="65000"/>
                  <a:lumOff val="3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4B0CF027-80B9-AF71-3BDC-7C7065B35AF4}"/>
              </a:ext>
            </a:extLst>
          </p:cNvPr>
          <p:cNvPicPr>
            <a:picLocks noChangeAspect="1"/>
          </p:cNvPicPr>
          <p:nvPr/>
        </p:nvPicPr>
        <p:blipFill>
          <a:blip r:embed="rId3"/>
          <a:stretch>
            <a:fillRect/>
          </a:stretch>
        </p:blipFill>
        <p:spPr>
          <a:xfrm>
            <a:off x="492731" y="3659829"/>
            <a:ext cx="11350925" cy="221074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6056" y="1480456"/>
            <a:ext cx="11157857" cy="5301343"/>
          </a:xfrm>
          <a:prstGeom prst="rect">
            <a:avLst/>
          </a:prstGeom>
        </p:spPr>
        <p:txBody>
          <a:bodyPr anchor="t">
            <a:normAutofit lnSpcReduction="10000"/>
          </a:bodyPr>
          <a:lstStyle/>
          <a:p>
            <a:pPr>
              <a:spcBef>
                <a:spcPts val="1400"/>
              </a:spcBef>
              <a:buClr>
                <a:schemeClr val="bg1"/>
              </a:buClr>
            </a:pPr>
            <a:r>
              <a:rPr lang="en-US" sz="2000" dirty="0">
                <a:solidFill>
                  <a:schemeClr val="bg1">
                    <a:lumMod val="65000"/>
                    <a:lumOff val="35000"/>
                  </a:schemeClr>
                </a:solidFill>
                <a:latin typeface="Abadi" panose="020B0604020104020204" pitchFamily="34" charset="0"/>
              </a:rPr>
              <a:t>VLEO (one of the most successful orbits) has relatively high Payload(in Kgs).</a:t>
            </a:r>
          </a:p>
          <a:p>
            <a:pPr>
              <a:spcBef>
                <a:spcPts val="1400"/>
              </a:spcBef>
              <a:buClr>
                <a:schemeClr val="bg1"/>
              </a:buClr>
            </a:pPr>
            <a:r>
              <a:rPr lang="en-US" sz="2000" dirty="0">
                <a:solidFill>
                  <a:schemeClr val="bg1">
                    <a:lumMod val="65000"/>
                    <a:lumOff val="35000"/>
                  </a:schemeClr>
                </a:solidFill>
                <a:latin typeface="Abadi" panose="020B0604020104020204" pitchFamily="34" charset="0"/>
              </a:rPr>
              <a:t>ISS has the most diverse range of Payloads.</a:t>
            </a:r>
          </a:p>
          <a:p>
            <a:pPr>
              <a:spcBef>
                <a:spcPts val="1400"/>
              </a:spcBef>
              <a:buClr>
                <a:schemeClr val="bg1"/>
              </a:buClr>
            </a:pPr>
            <a:r>
              <a:rPr lang="en-US" sz="2000" dirty="0">
                <a:solidFill>
                  <a:schemeClr val="bg1">
                    <a:lumMod val="65000"/>
                    <a:lumOff val="35000"/>
                  </a:schemeClr>
                </a:solidFill>
                <a:latin typeface="Abadi" panose="020B0604020104020204" pitchFamily="34" charset="0"/>
              </a:rPr>
              <a:t>GTO has a range between 3000 to 7000 Kgs</a:t>
            </a:r>
          </a:p>
          <a:p>
            <a:pPr>
              <a:spcBef>
                <a:spcPts val="1400"/>
              </a:spcBef>
              <a:buClr>
                <a:schemeClr val="bg1"/>
              </a:buClr>
            </a:pPr>
            <a:r>
              <a:rPr lang="en-US" sz="2000" dirty="0">
                <a:solidFill>
                  <a:schemeClr val="bg1">
                    <a:lumMod val="65000"/>
                    <a:lumOff val="35000"/>
                  </a:schemeClr>
                </a:solidFill>
                <a:latin typeface="Abadi" panose="020B0604020104020204" pitchFamily="34" charset="0"/>
              </a:rPr>
              <a:t>SSO which has 100% success rate is in the range 0-4000kgs which is on the lower end.</a:t>
            </a: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000" dirty="0">
              <a:solidFill>
                <a:schemeClr val="bg1">
                  <a:lumMod val="65000"/>
                  <a:lumOff val="35000"/>
                </a:schemeClr>
              </a:solidFill>
              <a:latin typeface="Abadi" panose="020B0604020104020204" pitchFamily="34" charset="0"/>
            </a:endParaRPr>
          </a:p>
          <a:p>
            <a:pPr marL="0" indent="0">
              <a:spcBef>
                <a:spcPts val="1400"/>
              </a:spcBef>
              <a:buClr>
                <a:schemeClr val="bg1"/>
              </a:buClr>
              <a:buNone/>
            </a:pPr>
            <a:endParaRPr lang="en-US" sz="2000" dirty="0">
              <a:solidFill>
                <a:schemeClr val="bg1">
                  <a:lumMod val="65000"/>
                  <a:lumOff val="35000"/>
                </a:schemeClr>
              </a:solidFill>
              <a:latin typeface="Abadi" panose="020B0604020104020204" pitchFamily="34" charset="0"/>
            </a:endParaRPr>
          </a:p>
          <a:p>
            <a:pPr marL="0" indent="0">
              <a:spcBef>
                <a:spcPts val="1400"/>
              </a:spcBef>
              <a:buClr>
                <a:schemeClr val="bg1"/>
              </a:buClr>
              <a:buNone/>
            </a:pPr>
            <a:r>
              <a:rPr lang="en-US" sz="1400" dirty="0">
                <a:solidFill>
                  <a:schemeClr val="bg2">
                    <a:lumMod val="60000"/>
                    <a:lumOff val="40000"/>
                  </a:schemeClr>
                </a:solidFill>
                <a:latin typeface="Abadi" panose="020B0604020104020204" pitchFamily="34" charset="0"/>
              </a:rPr>
              <a:t>Blue</a:t>
            </a:r>
            <a:r>
              <a:rPr lang="en-US" sz="1400" dirty="0">
                <a:solidFill>
                  <a:schemeClr val="bg1">
                    <a:lumMod val="65000"/>
                    <a:lumOff val="35000"/>
                  </a:schemeClr>
                </a:solidFill>
                <a:latin typeface="Abadi" panose="020B0604020104020204" pitchFamily="34" charset="0"/>
              </a:rPr>
              <a:t> indicates unsuccessful launch; </a:t>
            </a:r>
            <a:r>
              <a:rPr lang="en-US" sz="1400" dirty="0">
                <a:solidFill>
                  <a:srgbClr val="F37D1B"/>
                </a:solidFill>
                <a:latin typeface="Abadi" panose="020B0604020104020204" pitchFamily="34" charset="0"/>
              </a:rPr>
              <a:t>Orange</a:t>
            </a:r>
            <a:r>
              <a:rPr lang="en-US" sz="1400" dirty="0">
                <a:solidFill>
                  <a:schemeClr val="bg1">
                    <a:lumMod val="65000"/>
                    <a:lumOff val="35000"/>
                  </a:schemeClr>
                </a:solidFill>
                <a:latin typeface="Abadi" panose="020B0604020104020204" pitchFamily="34" charset="0"/>
              </a:rPr>
              <a:t> indicates successful launch</a:t>
            </a:r>
          </a:p>
          <a:p>
            <a:pPr marL="0" indent="0">
              <a:spcBef>
                <a:spcPts val="1400"/>
              </a:spcBef>
              <a:buClr>
                <a:schemeClr val="bg1"/>
              </a:buClr>
              <a:buNone/>
            </a:pPr>
            <a:endParaRPr lang="en-US" sz="20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4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400" dirty="0">
              <a:solidFill>
                <a:schemeClr val="bg1">
                  <a:lumMod val="65000"/>
                  <a:lumOff val="35000"/>
                </a:schemeClr>
              </a:solidFill>
              <a:latin typeface="Abadi" panose="020B0604020104020204" pitchFamily="34" charset="0"/>
            </a:endParaRPr>
          </a:p>
          <a:p>
            <a:pPr>
              <a:spcBef>
                <a:spcPts val="1400"/>
              </a:spcBef>
              <a:buClr>
                <a:schemeClr val="bg1"/>
              </a:buClr>
            </a:pPr>
            <a:endParaRPr lang="en-US" sz="2400" dirty="0">
              <a:solidFill>
                <a:schemeClr val="bg1">
                  <a:lumMod val="65000"/>
                  <a:lumOff val="35000"/>
                </a:schemeClr>
              </a:solidFill>
              <a:latin typeface="Abadi" panose="020B0604020104020204" pitchFamily="34" charset="0"/>
            </a:endParaRPr>
          </a:p>
          <a:p>
            <a:pPr>
              <a:lnSpc>
                <a:spcPct val="100000"/>
              </a:lnSpc>
              <a:spcBef>
                <a:spcPts val="1400"/>
              </a:spcBef>
              <a:buClr>
                <a:schemeClr val="bg1"/>
              </a:buClr>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AD68A6AB-CB7F-6A7F-1F82-D3D486D41F18}"/>
              </a:ext>
            </a:extLst>
          </p:cNvPr>
          <p:cNvPicPr>
            <a:picLocks noChangeAspect="1"/>
          </p:cNvPicPr>
          <p:nvPr/>
        </p:nvPicPr>
        <p:blipFill>
          <a:blip r:embed="rId3"/>
          <a:stretch>
            <a:fillRect/>
          </a:stretch>
        </p:blipFill>
        <p:spPr>
          <a:xfrm>
            <a:off x="711577" y="3659829"/>
            <a:ext cx="10768846" cy="221074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7830" y="1763486"/>
            <a:ext cx="4865913" cy="4555864"/>
          </a:xfrm>
          <a:prstGeom prst="rect">
            <a:avLst/>
          </a:prstGeom>
        </p:spPr>
        <p:txBody>
          <a:bodyPr anchor="t">
            <a:normAutofit/>
          </a:bodyPr>
          <a:lstStyle/>
          <a:p>
            <a:pPr>
              <a:spcBef>
                <a:spcPts val="505"/>
              </a:spcBef>
              <a:buClr>
                <a:schemeClr val="bg1"/>
              </a:buClr>
            </a:pPr>
            <a:r>
              <a:rPr lang="en-US" sz="2000" dirty="0">
                <a:solidFill>
                  <a:schemeClr val="bg1">
                    <a:lumMod val="65000"/>
                    <a:lumOff val="35000"/>
                  </a:schemeClr>
                </a:solidFill>
                <a:latin typeface="Abadi" panose="020B0604020104020204" pitchFamily="34" charset="0"/>
              </a:rPr>
              <a:t>Success rates improved over time </a:t>
            </a:r>
          </a:p>
          <a:p>
            <a:pPr>
              <a:spcBef>
                <a:spcPts val="505"/>
              </a:spcBef>
              <a:buClr>
                <a:schemeClr val="bg1"/>
              </a:buClr>
            </a:pPr>
            <a:r>
              <a:rPr lang="en-US" sz="2000" dirty="0">
                <a:solidFill>
                  <a:schemeClr val="bg1">
                    <a:lumMod val="65000"/>
                    <a:lumOff val="35000"/>
                  </a:schemeClr>
                </a:solidFill>
                <a:latin typeface="Abadi" panose="020B0604020104020204" pitchFamily="34" charset="0"/>
              </a:rPr>
              <a:t>The trend shows there has been a steep jump in success rates after 2015 </a:t>
            </a:r>
          </a:p>
          <a:p>
            <a:pPr>
              <a:spcBef>
                <a:spcPts val="505"/>
              </a:spcBef>
              <a:buClr>
                <a:schemeClr val="bg1"/>
              </a:buClr>
            </a:pPr>
            <a:r>
              <a:rPr lang="en-US" sz="2000" dirty="0">
                <a:solidFill>
                  <a:schemeClr val="bg1">
                    <a:lumMod val="65000"/>
                    <a:lumOff val="35000"/>
                  </a:schemeClr>
                </a:solidFill>
                <a:latin typeface="Abadi" panose="020B0604020104020204" pitchFamily="34" charset="0"/>
              </a:rPr>
              <a:t>In recent years success rate has been around 80%.</a:t>
            </a:r>
          </a:p>
          <a:p>
            <a:pPr>
              <a:spcBef>
                <a:spcPts val="505"/>
              </a:spcBef>
              <a:buClr>
                <a:schemeClr val="bg1"/>
              </a:buClr>
            </a:pPr>
            <a:r>
              <a:rPr lang="en-US" sz="2000" dirty="0">
                <a:solidFill>
                  <a:schemeClr val="bg1">
                    <a:lumMod val="65000"/>
                    <a:lumOff val="35000"/>
                  </a:schemeClr>
                </a:solidFill>
                <a:latin typeface="Abadi" panose="020B0604020104020204" pitchFamily="34" charset="0"/>
              </a:rPr>
              <a:t>However there was a dip in 2018 where success rate decreased  to 60%</a:t>
            </a:r>
          </a:p>
          <a:p>
            <a:pPr>
              <a:spcBef>
                <a:spcPts val="505"/>
              </a:spcBef>
              <a:buClr>
                <a:schemeClr val="bg1"/>
              </a:buClr>
            </a:pPr>
            <a:r>
              <a:rPr lang="en-US" sz="2000" dirty="0">
                <a:solidFill>
                  <a:schemeClr val="bg1">
                    <a:lumMod val="65000"/>
                    <a:lumOff val="35000"/>
                  </a:schemeClr>
                </a:solidFill>
                <a:latin typeface="Abadi" panose="020B0604020104020204" pitchFamily="34" charset="0"/>
              </a:rPr>
              <a:t>Success rates have only been increasing after 2013. It seems like first three years were the years of improvements and build ups of technology.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079FC4FD-4543-619B-A42A-2BC69991E04C}"/>
              </a:ext>
            </a:extLst>
          </p:cNvPr>
          <p:cNvPicPr>
            <a:picLocks noChangeAspect="1"/>
          </p:cNvPicPr>
          <p:nvPr/>
        </p:nvPicPr>
        <p:blipFill>
          <a:blip r:embed="rId3"/>
          <a:stretch>
            <a:fillRect/>
          </a:stretch>
        </p:blipFill>
        <p:spPr>
          <a:xfrm>
            <a:off x="5555796" y="1763486"/>
            <a:ext cx="6048375" cy="384265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2514" y="1513114"/>
            <a:ext cx="6585857" cy="4663849"/>
          </a:xfrm>
          <a:prstGeom prst="rect">
            <a:avLst/>
          </a:prstGeom>
        </p:spPr>
        <p:txBody>
          <a:bodyPr anchor="t">
            <a:normAutofit/>
          </a:bodyPr>
          <a:lstStyle/>
          <a:p>
            <a:pPr>
              <a:lnSpc>
                <a:spcPct val="100000"/>
              </a:lnSpc>
              <a:spcBef>
                <a:spcPts val="1400"/>
              </a:spcBef>
              <a:buClr>
                <a:schemeClr val="bg1"/>
              </a:buClr>
            </a:pPr>
            <a:r>
              <a:rPr lang="en-US" sz="2000" dirty="0">
                <a:solidFill>
                  <a:schemeClr val="bg1">
                    <a:lumMod val="65000"/>
                    <a:lumOff val="35000"/>
                  </a:schemeClr>
                </a:solidFill>
                <a:latin typeface="Abadi" panose="020B0604020104020204" pitchFamily="34" charset="0"/>
              </a:rPr>
              <a:t>There are four unique launch sites as per data:</a:t>
            </a:r>
          </a:p>
          <a:p>
            <a:pPr lvl="1">
              <a:spcBef>
                <a:spcPts val="1400"/>
              </a:spcBef>
              <a:buClr>
                <a:schemeClr val="bg1"/>
              </a:buClr>
              <a:buFont typeface="Wingdings" panose="05000000000000000000" pitchFamily="2" charset="2"/>
              <a:buChar char="§"/>
            </a:pPr>
            <a:r>
              <a:rPr lang="en-US" sz="2000" dirty="0">
                <a:solidFill>
                  <a:schemeClr val="bg1">
                    <a:lumMod val="65000"/>
                    <a:lumOff val="35000"/>
                  </a:schemeClr>
                </a:solidFill>
                <a:latin typeface="Abadi" panose="020B0604020104020204" pitchFamily="34" charset="0"/>
              </a:rPr>
              <a:t>CCAFS LC-40(Old name for CCAFS SLC-40)</a:t>
            </a:r>
          </a:p>
          <a:p>
            <a:pPr lvl="1">
              <a:spcBef>
                <a:spcPts val="1400"/>
              </a:spcBef>
              <a:buClr>
                <a:schemeClr val="bg1"/>
              </a:buClr>
              <a:buFont typeface="Wingdings" panose="05000000000000000000" pitchFamily="2" charset="2"/>
              <a:buChar char="§"/>
            </a:pPr>
            <a:r>
              <a:rPr lang="en-US" sz="2000" dirty="0">
                <a:solidFill>
                  <a:schemeClr val="bg1">
                    <a:lumMod val="65000"/>
                    <a:lumOff val="35000"/>
                  </a:schemeClr>
                </a:solidFill>
                <a:latin typeface="Abadi" panose="020B0604020104020204" pitchFamily="34" charset="0"/>
              </a:rPr>
              <a:t>CCAFS SLC-40 (Cape Canaveral Space Launch Complex 40) (</a:t>
            </a:r>
            <a:r>
              <a:rPr lang="en-US" sz="2000" dirty="0">
                <a:solidFill>
                  <a:schemeClr val="accent6">
                    <a:lumMod val="75000"/>
                  </a:schemeClr>
                </a:solidFill>
                <a:latin typeface="Abadi" panose="020B0604020104020204" pitchFamily="34" charset="0"/>
              </a:rPr>
              <a:t>Brevard County, Florida</a:t>
            </a:r>
            <a:r>
              <a:rPr lang="en-US" sz="2000" dirty="0">
                <a:solidFill>
                  <a:schemeClr val="bg1">
                    <a:lumMod val="65000"/>
                    <a:lumOff val="35000"/>
                  </a:schemeClr>
                </a:solidFill>
                <a:latin typeface="Abadi" panose="020B0604020104020204" pitchFamily="34" charset="0"/>
              </a:rPr>
              <a:t>)</a:t>
            </a:r>
          </a:p>
          <a:p>
            <a:pPr lvl="1">
              <a:spcBef>
                <a:spcPts val="1400"/>
              </a:spcBef>
              <a:buClr>
                <a:schemeClr val="bg1"/>
              </a:buClr>
              <a:buFont typeface="Wingdings" panose="05000000000000000000" pitchFamily="2" charset="2"/>
              <a:buChar char="§"/>
            </a:pPr>
            <a:r>
              <a:rPr lang="en-US" sz="2000" dirty="0">
                <a:solidFill>
                  <a:schemeClr val="bg1">
                    <a:lumMod val="65000"/>
                    <a:lumOff val="35000"/>
                  </a:schemeClr>
                </a:solidFill>
                <a:latin typeface="Abadi" panose="020B0604020104020204" pitchFamily="34" charset="0"/>
              </a:rPr>
              <a:t>KSC LC-39A (Kennedy Space Center Launch Complex 39) (</a:t>
            </a:r>
            <a:r>
              <a:rPr lang="en-US" sz="2000" dirty="0">
                <a:solidFill>
                  <a:schemeClr val="accent6">
                    <a:lumMod val="75000"/>
                  </a:schemeClr>
                </a:solidFill>
                <a:latin typeface="Abadi" panose="020B0604020104020204" pitchFamily="34" charset="0"/>
              </a:rPr>
              <a:t>Merritt Island, Florida</a:t>
            </a:r>
            <a:r>
              <a:rPr lang="en-US" sz="2000" dirty="0">
                <a:solidFill>
                  <a:schemeClr val="bg1">
                    <a:lumMod val="65000"/>
                    <a:lumOff val="35000"/>
                  </a:schemeClr>
                </a:solidFill>
                <a:latin typeface="Abadi" panose="020B0604020104020204" pitchFamily="34" charset="0"/>
              </a:rPr>
              <a:t>)</a:t>
            </a:r>
          </a:p>
          <a:p>
            <a:pPr lvl="1">
              <a:spcBef>
                <a:spcPts val="1400"/>
              </a:spcBef>
              <a:buClr>
                <a:schemeClr val="bg1"/>
              </a:buClr>
              <a:buFont typeface="Wingdings" panose="05000000000000000000" pitchFamily="2" charset="2"/>
              <a:buChar char="§"/>
            </a:pPr>
            <a:r>
              <a:rPr lang="en-US" sz="2000" dirty="0">
                <a:solidFill>
                  <a:schemeClr val="bg1">
                    <a:lumMod val="65000"/>
                    <a:lumOff val="35000"/>
                  </a:schemeClr>
                </a:solidFill>
                <a:latin typeface="Abadi" panose="020B0604020104020204" pitchFamily="34" charset="0"/>
              </a:rPr>
              <a:t>VAFB SLC-4E(Vandenberg Space Launch Complex 4) (</a:t>
            </a:r>
            <a:r>
              <a:rPr lang="it-IT" sz="2000" dirty="0">
                <a:solidFill>
                  <a:schemeClr val="accent6">
                    <a:lumMod val="75000"/>
                  </a:schemeClr>
                </a:solidFill>
                <a:latin typeface="Abadi" panose="020B0604020104020204" pitchFamily="34" charset="0"/>
              </a:rPr>
              <a:t>Vandenberg Space Force Base, California</a:t>
            </a:r>
            <a:r>
              <a:rPr lang="en-US" sz="2000" dirty="0">
                <a:solidFill>
                  <a:schemeClr val="bg1">
                    <a:lumMod val="65000"/>
                    <a:lumOff val="35000"/>
                  </a:schemeClr>
                </a:solidFill>
                <a:latin typeface="Abadi" panose="020B0604020104020204" pitchFamily="34" charset="0"/>
              </a:rPr>
              <a: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933EC1A-A1C4-12F9-FFC9-58E85690F2CE}"/>
              </a:ext>
            </a:extLst>
          </p:cNvPr>
          <p:cNvPicPr>
            <a:picLocks noChangeAspect="1"/>
          </p:cNvPicPr>
          <p:nvPr/>
        </p:nvPicPr>
        <p:blipFill>
          <a:blip r:embed="rId3"/>
          <a:stretch>
            <a:fillRect/>
          </a:stretch>
        </p:blipFill>
        <p:spPr>
          <a:xfrm>
            <a:off x="7271657" y="1909313"/>
            <a:ext cx="4506686" cy="2608259"/>
          </a:xfrm>
          <a:prstGeom prst="rect">
            <a:avLst/>
          </a:prstGeom>
        </p:spPr>
      </p:pic>
      <p:sp>
        <p:nvSpPr>
          <p:cNvPr id="7" name="Rectangle 6">
            <a:extLst>
              <a:ext uri="{FF2B5EF4-FFF2-40B4-BE49-F238E27FC236}">
                <a16:creationId xmlns:a16="http://schemas.microsoft.com/office/drawing/2014/main" id="{F287851F-F9AE-24E3-ABE7-EF709812AF0E}"/>
              </a:ext>
            </a:extLst>
          </p:cNvPr>
          <p:cNvSpPr/>
          <p:nvPr/>
        </p:nvSpPr>
        <p:spPr>
          <a:xfrm>
            <a:off x="7271657" y="4931229"/>
            <a:ext cx="4582886" cy="685800"/>
          </a:xfrm>
          <a:prstGeom prst="rect">
            <a:avLst/>
          </a:prstGeom>
          <a:solidFill>
            <a:schemeClr val="accent1">
              <a:lumMod val="75000"/>
            </a:schemeClr>
          </a:solidFill>
          <a:ln>
            <a:solidFill>
              <a:schemeClr val="accent1">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QUERY</a:t>
            </a:r>
            <a:endParaRPr lang="en-IN" dirty="0"/>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9857" y="1360713"/>
            <a:ext cx="10994572" cy="5116285"/>
          </a:xfrm>
          <a:prstGeom prst="rect">
            <a:avLst/>
          </a:prstGeom>
        </p:spPr>
        <p:txBody>
          <a:bodyPr anchor="t">
            <a:normAutofit/>
          </a:bodyPr>
          <a:lstStyle/>
          <a:p>
            <a:pPr marL="0" indent="0" algn="ctr">
              <a:lnSpc>
                <a:spcPct val="100000"/>
              </a:lnSpc>
              <a:spcBef>
                <a:spcPts val="1400"/>
              </a:spcBef>
              <a:buNone/>
            </a:pPr>
            <a:r>
              <a:rPr lang="en-US" sz="2200" dirty="0">
                <a:solidFill>
                  <a:schemeClr val="bg1">
                    <a:lumMod val="75000"/>
                    <a:lumOff val="25000"/>
                  </a:schemeClr>
                </a:solidFill>
                <a:latin typeface="Abadi" panose="020B0604020104020204" pitchFamily="34" charset="0"/>
              </a:rPr>
              <a:t>Five records where launch sites begin with `CCA`</a:t>
            </a:r>
          </a:p>
          <a:p>
            <a:pPr marL="0" indent="0" algn="ctr">
              <a:lnSpc>
                <a:spcPct val="100000"/>
              </a:lnSpc>
              <a:spcBef>
                <a:spcPts val="1400"/>
              </a:spcBef>
              <a:buNone/>
            </a:pPr>
            <a:endParaRPr lang="en-US" sz="2200" dirty="0">
              <a:solidFill>
                <a:schemeClr val="bg1">
                  <a:lumMod val="75000"/>
                  <a:lumOff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bg1">
                    <a:lumMod val="75000"/>
                    <a:lumOff val="25000"/>
                  </a:schemeClr>
                </a:solidFill>
                <a:latin typeface="Abadi" panose="020B0604020104020204" pitchFamily="34" charset="0"/>
              </a:rPr>
              <a:t>Here we can see first five entries of Cape Canaveral launches</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C05D299-3173-46B0-2F5A-4390A065AD0A}"/>
              </a:ext>
            </a:extLst>
          </p:cNvPr>
          <p:cNvPicPr>
            <a:picLocks noChangeAspect="1"/>
          </p:cNvPicPr>
          <p:nvPr/>
        </p:nvPicPr>
        <p:blipFill>
          <a:blip r:embed="rId3"/>
          <a:stretch>
            <a:fillRect/>
          </a:stretch>
        </p:blipFill>
        <p:spPr>
          <a:xfrm>
            <a:off x="462335" y="1950245"/>
            <a:ext cx="10823276" cy="392033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7234" y="1600199"/>
            <a:ext cx="11089595" cy="4719149"/>
          </a:xfrm>
          <a:prstGeom prst="rect">
            <a:avLst/>
          </a:prstGeom>
        </p:spPr>
        <p:txBody>
          <a:bodyPr anchor="t">
            <a:normAutofit/>
          </a:bodyPr>
          <a:lstStyle/>
          <a:p>
            <a:pPr marL="0" indent="0" algn="ctr">
              <a:spcBef>
                <a:spcPts val="1400"/>
              </a:spcBef>
              <a:buNone/>
            </a:pPr>
            <a:r>
              <a:rPr lang="en-US" sz="2000" spc="-5" dirty="0">
                <a:solidFill>
                  <a:schemeClr val="bg1">
                    <a:lumMod val="75000"/>
                    <a:lumOff val="25000"/>
                  </a:schemeClr>
                </a:solidFill>
                <a:latin typeface="Abadi" panose="020B0604020104020204" pitchFamily="34" charset="0"/>
              </a:rPr>
              <a:t>This query sums the total payload mass in kg where NASA was the  customer.</a:t>
            </a:r>
          </a:p>
          <a:p>
            <a:pPr marL="0" indent="0" algn="ctr">
              <a:spcBef>
                <a:spcPts val="1400"/>
              </a:spcBef>
              <a:buNone/>
            </a:pPr>
            <a:endParaRPr lang="en-US" sz="2400" spc="-60" dirty="0">
              <a:solidFill>
                <a:srgbClr val="404040"/>
              </a:solidFill>
              <a:latin typeface="Carlito"/>
              <a:cs typeface="Carlito"/>
            </a:endParaRPr>
          </a:p>
          <a:p>
            <a:pPr marL="0" indent="0" algn="ctr">
              <a:spcBef>
                <a:spcPts val="1400"/>
              </a:spcBef>
              <a:buNone/>
            </a:pPr>
            <a:endParaRPr lang="en-US" sz="2400" spc="-60" dirty="0">
              <a:solidFill>
                <a:srgbClr val="404040"/>
              </a:solidFill>
              <a:latin typeface="Carlito"/>
              <a:cs typeface="Carlito"/>
            </a:endParaRPr>
          </a:p>
          <a:p>
            <a:pPr marL="0" indent="0">
              <a:spcBef>
                <a:spcPts val="1400"/>
              </a:spcBef>
              <a:buNone/>
            </a:pPr>
            <a:endParaRPr lang="en-US" sz="2400" spc="-60" dirty="0">
              <a:solidFill>
                <a:srgbClr val="404040"/>
              </a:solidFill>
              <a:latin typeface="Carlito"/>
              <a:cs typeface="Carlito"/>
            </a:endParaRPr>
          </a:p>
          <a:p>
            <a:pPr marL="0" indent="0">
              <a:spcBef>
                <a:spcPts val="1400"/>
              </a:spcBef>
              <a:buNone/>
            </a:pPr>
            <a:endParaRPr lang="en-US" sz="2400" spc="-5" dirty="0">
              <a:solidFill>
                <a:srgbClr val="404040"/>
              </a:solidFill>
              <a:latin typeface="Carlito"/>
            </a:endParaRPr>
          </a:p>
          <a:p>
            <a:pPr marL="0" indent="0">
              <a:spcBef>
                <a:spcPts val="1400"/>
              </a:spcBef>
              <a:buNone/>
            </a:pPr>
            <a:r>
              <a:rPr lang="en-US" sz="2000" spc="-5" dirty="0">
                <a:solidFill>
                  <a:schemeClr val="bg1">
                    <a:lumMod val="75000"/>
                    <a:lumOff val="25000"/>
                  </a:schemeClr>
                </a:solidFill>
                <a:latin typeface="Abadi" panose="020B0604020104020204" pitchFamily="34" charset="0"/>
              </a:rPr>
              <a:t>Commercial Resupply Services (CRS) are a series of flights awarded by NASA for the delivery of cargo and supplies to the International Space Station (ISS)</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DE9670F-ACDE-1F36-3617-91B280FC7676}"/>
              </a:ext>
            </a:extLst>
          </p:cNvPr>
          <p:cNvPicPr>
            <a:picLocks noChangeAspect="1"/>
          </p:cNvPicPr>
          <p:nvPr/>
        </p:nvPicPr>
        <p:blipFill>
          <a:blip r:embed="rId3"/>
          <a:stretch>
            <a:fillRect/>
          </a:stretch>
        </p:blipFill>
        <p:spPr>
          <a:xfrm>
            <a:off x="982934" y="2252632"/>
            <a:ext cx="10089754" cy="236291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6657"/>
            <a:ext cx="10326708" cy="241662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methodologies utilized to analyze the data were as follows:</a:t>
            </a:r>
          </a:p>
          <a:p>
            <a:pPr lvl="1">
              <a:lnSpc>
                <a:spcPct val="100000"/>
              </a:lnSpc>
              <a:spcBef>
                <a:spcPts val="1400"/>
              </a:spcBef>
              <a:buFont typeface="Wingdings" panose="05000000000000000000" pitchFamily="2" charset="2"/>
              <a:buChar char="ü"/>
            </a:pPr>
            <a:r>
              <a:rPr lang="en-US" sz="1800" dirty="0">
                <a:solidFill>
                  <a:schemeClr val="accent2">
                    <a:lumMod val="75000"/>
                  </a:schemeClr>
                </a:solidFill>
                <a:latin typeface="Abadi" panose="020B0604020104020204" pitchFamily="34" charset="0"/>
              </a:rPr>
              <a:t>Data Collection using Web Scraping and SpaceX API.</a:t>
            </a:r>
          </a:p>
          <a:p>
            <a:pPr lvl="1">
              <a:lnSpc>
                <a:spcPct val="100000"/>
              </a:lnSpc>
              <a:spcBef>
                <a:spcPts val="1400"/>
              </a:spcBef>
              <a:buFont typeface="Wingdings" panose="05000000000000000000" pitchFamily="2" charset="2"/>
              <a:buChar char="ü"/>
            </a:pPr>
            <a:r>
              <a:rPr lang="en-US" sz="1800" dirty="0">
                <a:solidFill>
                  <a:schemeClr val="accent2">
                    <a:lumMod val="75000"/>
                  </a:schemeClr>
                </a:solidFill>
                <a:latin typeface="Abadi" panose="020B0604020104020204" pitchFamily="34" charset="0"/>
              </a:rPr>
              <a:t>Exploratory Data Analysis with SQL, Data Visualizations using </a:t>
            </a:r>
            <a:r>
              <a:rPr lang="en-US" sz="1800" dirty="0" err="1">
                <a:solidFill>
                  <a:schemeClr val="accent2">
                    <a:lumMod val="75000"/>
                  </a:schemeClr>
                </a:solidFill>
                <a:latin typeface="Abadi" panose="020B0604020104020204" pitchFamily="34" charset="0"/>
              </a:rPr>
              <a:t>Plotly</a:t>
            </a:r>
            <a:r>
              <a:rPr lang="en-US" sz="1800" dirty="0">
                <a:solidFill>
                  <a:schemeClr val="accent2">
                    <a:lumMod val="75000"/>
                  </a:schemeClr>
                </a:solidFill>
                <a:latin typeface="Abadi" panose="020B0604020104020204" pitchFamily="34" charset="0"/>
              </a:rPr>
              <a:t> libraries and Folium maps and other interactive visual analytics.</a:t>
            </a:r>
          </a:p>
          <a:p>
            <a:pPr lvl="1">
              <a:lnSpc>
                <a:spcPct val="100000"/>
              </a:lnSpc>
              <a:spcBef>
                <a:spcPts val="1400"/>
              </a:spcBef>
              <a:buFont typeface="Wingdings" panose="05000000000000000000" pitchFamily="2" charset="2"/>
              <a:buChar char="ü"/>
            </a:pPr>
            <a:r>
              <a:rPr lang="en-US" sz="1800" dirty="0">
                <a:solidFill>
                  <a:schemeClr val="accent2">
                    <a:lumMod val="75000"/>
                  </a:schemeClr>
                </a:solidFill>
                <a:latin typeface="Abadi" panose="020B0604020104020204" pitchFamily="34" charset="0"/>
              </a:rPr>
              <a:t>Machine Learning Predictions using Logistic Regression, Support Vector  Machine, Decision Tree Classifier, and K Nearest Neighbors.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ü"/>
            </a:pPr>
            <a:endParaRPr lang="en-US" sz="1800" dirty="0">
              <a:solidFill>
                <a:schemeClr val="accent2">
                  <a:lumMod val="7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F16C9C05-202B-98C3-30FC-4B00B991AD12}"/>
              </a:ext>
            </a:extLst>
          </p:cNvPr>
          <p:cNvSpPr txBox="1">
            <a:spLocks/>
          </p:cNvSpPr>
          <p:nvPr/>
        </p:nvSpPr>
        <p:spPr>
          <a:xfrm>
            <a:off x="1111303" y="3973285"/>
            <a:ext cx="10326708" cy="2514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methods:</a:t>
            </a:r>
          </a:p>
          <a:p>
            <a:pPr lvl="1">
              <a:lnSpc>
                <a:spcPct val="100000"/>
              </a:lnSpc>
              <a:spcBef>
                <a:spcPts val="1400"/>
              </a:spcBef>
              <a:buFont typeface="Wingdings" panose="05000000000000000000" pitchFamily="2" charset="2"/>
              <a:buChar char="ü"/>
            </a:pPr>
            <a:r>
              <a:rPr lang="en-US" sz="1800" dirty="0">
                <a:solidFill>
                  <a:schemeClr val="accent2">
                    <a:lumMod val="75000"/>
                  </a:schemeClr>
                </a:solidFill>
                <a:latin typeface="Abadi" panose="020B0604020104020204" pitchFamily="34" charset="0"/>
              </a:rPr>
              <a:t>It was easy and possible to collect all necessary data.</a:t>
            </a:r>
          </a:p>
          <a:p>
            <a:pPr lvl="1">
              <a:lnSpc>
                <a:spcPct val="100000"/>
              </a:lnSpc>
              <a:spcBef>
                <a:spcPts val="1400"/>
              </a:spcBef>
              <a:buFont typeface="Wingdings" panose="05000000000000000000" pitchFamily="2" charset="2"/>
              <a:buChar char="ü"/>
            </a:pPr>
            <a:r>
              <a:rPr lang="en-US" sz="1800" dirty="0">
                <a:solidFill>
                  <a:schemeClr val="accent2">
                    <a:lumMod val="75000"/>
                  </a:schemeClr>
                </a:solidFill>
                <a:latin typeface="Abadi" panose="020B0604020104020204" pitchFamily="34" charset="0"/>
              </a:rPr>
              <a:t>Exploratory Data Analysis helped to differentiate and identify best features for Machine Learning Predictions.</a:t>
            </a:r>
          </a:p>
          <a:p>
            <a:pPr lvl="1">
              <a:lnSpc>
                <a:spcPct val="110000"/>
              </a:lnSpc>
              <a:spcBef>
                <a:spcPts val="1400"/>
              </a:spcBef>
              <a:buFont typeface="Wingdings" panose="05000000000000000000" pitchFamily="2" charset="2"/>
              <a:buChar char="ü"/>
            </a:pPr>
            <a:r>
              <a:rPr lang="en-US" sz="1800" dirty="0" err="1">
                <a:solidFill>
                  <a:schemeClr val="accent2">
                    <a:lumMod val="75000"/>
                  </a:schemeClr>
                </a:solidFill>
                <a:latin typeface="Abadi" panose="020B0604020104020204" pitchFamily="34" charset="0"/>
              </a:rPr>
              <a:t>GridSearchCV</a:t>
            </a:r>
            <a:r>
              <a:rPr lang="en-US" sz="1800" dirty="0">
                <a:solidFill>
                  <a:schemeClr val="accent2">
                    <a:lumMod val="75000"/>
                  </a:schemeClr>
                </a:solidFill>
                <a:latin typeface="Abadi" panose="020B0604020104020204" pitchFamily="34" charset="0"/>
              </a:rPr>
              <a:t>  was utilized to find the best parameters for machine learning models. All four produced similar results with accuracy rate of about 83.33%.</a:t>
            </a:r>
          </a:p>
          <a:p>
            <a:pPr lvl="1">
              <a:lnSpc>
                <a:spcPct val="100000"/>
              </a:lnSpc>
              <a:spcBef>
                <a:spcPts val="1400"/>
              </a:spcBef>
              <a:buFont typeface="Wingdings" panose="05000000000000000000" pitchFamily="2" charset="2"/>
              <a:buChar char="ü"/>
            </a:pPr>
            <a:endParaRPr lang="en-US" sz="1800" dirty="0">
              <a:solidFill>
                <a:schemeClr val="accent2">
                  <a:lumMod val="7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8085" y="1349829"/>
            <a:ext cx="11310257" cy="4969521"/>
          </a:xfrm>
          <a:prstGeom prst="rect">
            <a:avLst/>
          </a:prstGeom>
        </p:spPr>
        <p:txBody>
          <a:bodyPr anchor="t">
            <a:normAutofit/>
          </a:bodyPr>
          <a:lstStyle/>
          <a:p>
            <a:pPr marL="0" indent="0" algn="ctr">
              <a:spcBef>
                <a:spcPts val="1400"/>
              </a:spcBef>
              <a:buNone/>
            </a:pPr>
            <a:r>
              <a:rPr lang="en-US" sz="2000" spc="-5" dirty="0">
                <a:solidFill>
                  <a:schemeClr val="bg1">
                    <a:lumMod val="75000"/>
                    <a:lumOff val="25000"/>
                  </a:schemeClr>
                </a:solidFill>
                <a:latin typeface="Abadi" panose="020B0604020104020204" pitchFamily="34" charset="0"/>
                <a:cs typeface="Carlito"/>
              </a:rPr>
              <a:t>This </a:t>
            </a:r>
            <a:r>
              <a:rPr lang="en-US" sz="2000" dirty="0">
                <a:solidFill>
                  <a:schemeClr val="bg1">
                    <a:lumMod val="75000"/>
                    <a:lumOff val="25000"/>
                  </a:schemeClr>
                </a:solidFill>
                <a:latin typeface="Abadi" panose="020B0604020104020204" pitchFamily="34" charset="0"/>
                <a:cs typeface="Carlito"/>
              </a:rPr>
              <a:t>query </a:t>
            </a:r>
            <a:r>
              <a:rPr lang="en-US" sz="2000" spc="-5" dirty="0">
                <a:solidFill>
                  <a:schemeClr val="bg1">
                    <a:lumMod val="75000"/>
                    <a:lumOff val="25000"/>
                  </a:schemeClr>
                </a:solidFill>
                <a:latin typeface="Abadi" panose="020B0604020104020204" pitchFamily="34" charset="0"/>
                <a:cs typeface="Carlito"/>
              </a:rPr>
              <a:t>calculates</a:t>
            </a:r>
            <a:r>
              <a:rPr lang="en-US" sz="2000" spc="-204" dirty="0">
                <a:solidFill>
                  <a:schemeClr val="bg1">
                    <a:lumMod val="75000"/>
                    <a:lumOff val="25000"/>
                  </a:schemeClr>
                </a:solidFill>
                <a:latin typeface="Abadi" panose="020B0604020104020204" pitchFamily="34" charset="0"/>
                <a:cs typeface="Carlito"/>
              </a:rPr>
              <a:t> </a:t>
            </a:r>
            <a:r>
              <a:rPr lang="en-US" sz="2000" spc="-40" dirty="0">
                <a:solidFill>
                  <a:schemeClr val="bg1">
                    <a:lumMod val="75000"/>
                    <a:lumOff val="25000"/>
                  </a:schemeClr>
                </a:solidFill>
                <a:latin typeface="Abadi" panose="020B0604020104020204" pitchFamily="34" charset="0"/>
                <a:cs typeface="Carlito"/>
              </a:rPr>
              <a:t>average </a:t>
            </a:r>
            <a:r>
              <a:rPr lang="en-US" sz="2000" spc="-10" dirty="0">
                <a:solidFill>
                  <a:schemeClr val="bg1">
                    <a:lumMod val="75000"/>
                    <a:lumOff val="25000"/>
                  </a:schemeClr>
                </a:solidFill>
                <a:latin typeface="Abadi" panose="020B0604020104020204" pitchFamily="34" charset="0"/>
                <a:cs typeface="Carlito"/>
              </a:rPr>
              <a:t>payload </a:t>
            </a:r>
            <a:r>
              <a:rPr lang="en-US" sz="2000" spc="-5" dirty="0">
                <a:solidFill>
                  <a:schemeClr val="bg1">
                    <a:lumMod val="75000"/>
                    <a:lumOff val="25000"/>
                  </a:schemeClr>
                </a:solidFill>
                <a:latin typeface="Abadi" panose="020B0604020104020204" pitchFamily="34" charset="0"/>
                <a:cs typeface="Carlito"/>
              </a:rPr>
              <a:t>mass or </a:t>
            </a:r>
            <a:r>
              <a:rPr lang="en-US" sz="2000" dirty="0">
                <a:solidFill>
                  <a:schemeClr val="bg1">
                    <a:lumMod val="75000"/>
                    <a:lumOff val="25000"/>
                  </a:schemeClr>
                </a:solidFill>
                <a:latin typeface="Abadi" panose="020B0604020104020204" pitchFamily="34" charset="0"/>
                <a:cs typeface="Carlito"/>
              </a:rPr>
              <a:t>launches which </a:t>
            </a:r>
            <a:r>
              <a:rPr lang="en-US" sz="2000" spc="-5" dirty="0">
                <a:solidFill>
                  <a:schemeClr val="bg1">
                    <a:lumMod val="75000"/>
                    <a:lumOff val="25000"/>
                  </a:schemeClr>
                </a:solidFill>
                <a:latin typeface="Abadi" panose="020B0604020104020204" pitchFamily="34" charset="0"/>
                <a:cs typeface="Carlito"/>
              </a:rPr>
              <a:t>used  </a:t>
            </a:r>
            <a:r>
              <a:rPr lang="en-US" sz="2000" spc="-20" dirty="0">
                <a:solidFill>
                  <a:schemeClr val="bg1">
                    <a:lumMod val="75000"/>
                    <a:lumOff val="25000"/>
                  </a:schemeClr>
                </a:solidFill>
                <a:latin typeface="Abadi" panose="020B0604020104020204" pitchFamily="34" charset="0"/>
                <a:cs typeface="Carlito"/>
              </a:rPr>
              <a:t>booster </a:t>
            </a:r>
            <a:r>
              <a:rPr lang="en-US" sz="2000" spc="-25" dirty="0">
                <a:solidFill>
                  <a:schemeClr val="bg1">
                    <a:lumMod val="75000"/>
                    <a:lumOff val="25000"/>
                  </a:schemeClr>
                </a:solidFill>
                <a:latin typeface="Abadi" panose="020B0604020104020204" pitchFamily="34" charset="0"/>
                <a:cs typeface="Carlito"/>
              </a:rPr>
              <a:t>version </a:t>
            </a:r>
            <a:r>
              <a:rPr lang="en-US" sz="2000" dirty="0">
                <a:solidFill>
                  <a:schemeClr val="bg1">
                    <a:lumMod val="75000"/>
                    <a:lumOff val="25000"/>
                  </a:schemeClr>
                </a:solidFill>
                <a:latin typeface="Abadi" panose="020B0604020104020204" pitchFamily="34" charset="0"/>
                <a:cs typeface="Carlito"/>
              </a:rPr>
              <a:t>F9</a:t>
            </a:r>
            <a:r>
              <a:rPr lang="en-US" sz="2000" spc="-35" dirty="0">
                <a:solidFill>
                  <a:schemeClr val="bg1">
                    <a:lumMod val="75000"/>
                    <a:lumOff val="25000"/>
                  </a:schemeClr>
                </a:solidFill>
                <a:latin typeface="Abadi" panose="020B0604020104020204" pitchFamily="34" charset="0"/>
                <a:cs typeface="Carlito"/>
              </a:rPr>
              <a:t> </a:t>
            </a:r>
            <a:r>
              <a:rPr lang="en-US" sz="2000" dirty="0">
                <a:solidFill>
                  <a:schemeClr val="bg1">
                    <a:lumMod val="75000"/>
                    <a:lumOff val="25000"/>
                  </a:schemeClr>
                </a:solidFill>
                <a:latin typeface="Abadi" panose="020B0604020104020204" pitchFamily="34" charset="0"/>
                <a:cs typeface="Carlito"/>
              </a:rPr>
              <a:t>v1.1</a:t>
            </a:r>
          </a:p>
          <a:p>
            <a:pPr marL="0" indent="0">
              <a:lnSpc>
                <a:spcPct val="100000"/>
              </a:lnSpc>
              <a:spcBef>
                <a:spcPts val="1400"/>
              </a:spcBef>
              <a:buNone/>
            </a:pPr>
            <a:endParaRPr lang="en-US" sz="2000" dirty="0">
              <a:solidFill>
                <a:schemeClr val="bg1">
                  <a:lumMod val="75000"/>
                  <a:lumOff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400" spc="-40" dirty="0">
                <a:solidFill>
                  <a:srgbClr val="404040"/>
                </a:solidFill>
                <a:latin typeface="Carlito"/>
                <a:cs typeface="Carlito"/>
              </a:rPr>
              <a:t>     </a:t>
            </a:r>
            <a:r>
              <a:rPr lang="en-US" sz="2000" spc="-5" dirty="0">
                <a:solidFill>
                  <a:schemeClr val="bg1">
                    <a:lumMod val="75000"/>
                    <a:lumOff val="25000"/>
                  </a:schemeClr>
                </a:solidFill>
                <a:latin typeface="Abadi" panose="020B0604020104020204" pitchFamily="34" charset="0"/>
              </a:rPr>
              <a:t>Average payload mass of  ‘F9 1.1’ is on the low end on the payload mass range (0 to 16000)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1E4DF58-CEB6-C073-7D20-9A4B9C5C26B7}"/>
              </a:ext>
            </a:extLst>
          </p:cNvPr>
          <p:cNvPicPr>
            <a:picLocks noChangeAspect="1"/>
          </p:cNvPicPr>
          <p:nvPr/>
        </p:nvPicPr>
        <p:blipFill>
          <a:blip r:embed="rId3"/>
          <a:stretch>
            <a:fillRect/>
          </a:stretch>
        </p:blipFill>
        <p:spPr>
          <a:xfrm>
            <a:off x="704383" y="1828800"/>
            <a:ext cx="10783234" cy="1915885"/>
          </a:xfrm>
          <a:prstGeom prst="rect">
            <a:avLst/>
          </a:prstGeom>
        </p:spPr>
      </p:pic>
      <p:sp>
        <p:nvSpPr>
          <p:cNvPr id="7" name="Rectangle 6">
            <a:extLst>
              <a:ext uri="{FF2B5EF4-FFF2-40B4-BE49-F238E27FC236}">
                <a16:creationId xmlns:a16="http://schemas.microsoft.com/office/drawing/2014/main" id="{E464FEF3-735B-F0EB-44C0-BD54E49F60C4}"/>
              </a:ext>
            </a:extLst>
          </p:cNvPr>
          <p:cNvSpPr/>
          <p:nvPr/>
        </p:nvSpPr>
        <p:spPr>
          <a:xfrm>
            <a:off x="3818011" y="3964662"/>
            <a:ext cx="3853543" cy="695178"/>
          </a:xfrm>
          <a:prstGeom prst="rect">
            <a:avLst/>
          </a:prstGeom>
          <a:solidFill>
            <a:schemeClr val="accent1">
              <a:lumMod val="75000"/>
            </a:schemeClr>
          </a:solidFill>
          <a:ln>
            <a:solidFill>
              <a:schemeClr val="accent2">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Avg</a:t>
            </a:r>
            <a:r>
              <a:rPr lang="en-IN" dirty="0"/>
              <a:t> Payload = 2928</a:t>
            </a:r>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0743" y="1491343"/>
            <a:ext cx="11103428" cy="4953000"/>
          </a:xfrm>
          <a:prstGeom prst="rect">
            <a:avLst/>
          </a:prstGeom>
        </p:spPr>
        <p:txBody>
          <a:bodyPr lIns="91440" tIns="45720" rIns="91440" bIns="45720" anchor="t">
            <a:normAutofit/>
          </a:bodyPr>
          <a:lstStyle/>
          <a:p>
            <a:pPr>
              <a:lnSpc>
                <a:spcPts val="2300"/>
              </a:lnSpc>
              <a:spcBef>
                <a:spcPts val="1200"/>
              </a:spcBef>
              <a:buClr>
                <a:schemeClr val="bg1"/>
              </a:buClr>
            </a:pPr>
            <a:r>
              <a:rPr lang="en-US" sz="2400" spc="-35" dirty="0">
                <a:solidFill>
                  <a:srgbClr val="404040"/>
                </a:solidFill>
                <a:latin typeface="Carlito"/>
                <a:cs typeface="Carlito"/>
              </a:rPr>
              <a:t>First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a:t>
            </a:r>
            <a:r>
              <a:rPr lang="en-US" sz="2400" spc="-75" dirty="0">
                <a:solidFill>
                  <a:srgbClr val="404040"/>
                </a:solidFill>
                <a:latin typeface="Carlito"/>
                <a:cs typeface="Carlito"/>
              </a:rPr>
              <a:t> </a:t>
            </a:r>
            <a:r>
              <a:rPr lang="en-US" sz="2400" spc="-5" dirty="0">
                <a:solidFill>
                  <a:srgbClr val="404040"/>
                </a:solidFill>
                <a:latin typeface="Carlito"/>
                <a:cs typeface="Carlito"/>
              </a:rPr>
              <a:t>wasn’t</a:t>
            </a:r>
            <a:r>
              <a:rPr lang="en-US" sz="2400" dirty="0">
                <a:latin typeface="Carlito"/>
                <a:cs typeface="Carlito"/>
              </a:rPr>
              <a:t> </a:t>
            </a:r>
            <a:r>
              <a:rPr lang="en-US" sz="2400" spc="-5" dirty="0">
                <a:solidFill>
                  <a:srgbClr val="404040"/>
                </a:solidFill>
                <a:latin typeface="Carlito"/>
                <a:cs typeface="Carlito"/>
              </a:rPr>
              <a:t>until </a:t>
            </a:r>
            <a:r>
              <a:rPr lang="en-US" sz="2400" dirty="0">
                <a:solidFill>
                  <a:srgbClr val="404040"/>
                </a:solidFill>
                <a:latin typeface="Carlito"/>
                <a:cs typeface="Carlito"/>
              </a:rPr>
              <a:t>the end </a:t>
            </a:r>
            <a:r>
              <a:rPr lang="en-US" sz="2400" spc="-5" dirty="0">
                <a:solidFill>
                  <a:srgbClr val="404040"/>
                </a:solidFill>
                <a:latin typeface="Carlito"/>
                <a:cs typeface="Carlito"/>
              </a:rPr>
              <a:t>of</a:t>
            </a:r>
            <a:r>
              <a:rPr lang="en-US" sz="2400" spc="-105" dirty="0">
                <a:solidFill>
                  <a:srgbClr val="404040"/>
                </a:solidFill>
                <a:latin typeface="Carlito"/>
                <a:cs typeface="Carlito"/>
              </a:rPr>
              <a:t> </a:t>
            </a:r>
            <a:r>
              <a:rPr lang="en-US" sz="2400" dirty="0">
                <a:solidFill>
                  <a:srgbClr val="404040"/>
                </a:solidFill>
                <a:latin typeface="Carlito"/>
                <a:cs typeface="Carlito"/>
              </a:rPr>
              <a:t>2015.</a:t>
            </a:r>
          </a:p>
          <a:p>
            <a:pPr marL="69850" indent="-342900">
              <a:lnSpc>
                <a:spcPts val="2300"/>
              </a:lnSpc>
              <a:spcBef>
                <a:spcPts val="1200"/>
              </a:spcBef>
              <a:buClr>
                <a:schemeClr val="bg1"/>
              </a:buClr>
              <a:buFont typeface="Arial" panose="020B0604020202020204" pitchFamily="34" charset="0"/>
              <a:buChar char="•"/>
            </a:pPr>
            <a:endParaRPr lang="en-US" sz="2400" dirty="0">
              <a:solidFill>
                <a:srgbClr val="404040"/>
              </a:solidFill>
              <a:latin typeface="Carlito"/>
              <a:cs typeface="Carlito"/>
            </a:endParaRPr>
          </a:p>
          <a:p>
            <a:pPr marL="69850" indent="-342900">
              <a:lnSpc>
                <a:spcPts val="2300"/>
              </a:lnSpc>
              <a:spcBef>
                <a:spcPts val="1200"/>
              </a:spcBef>
              <a:buClr>
                <a:schemeClr val="bg1"/>
              </a:buClr>
              <a:buFont typeface="Arial" panose="020B0604020202020204" pitchFamily="34" charset="0"/>
              <a:buChar char="•"/>
            </a:pPr>
            <a:endParaRPr lang="en-US" sz="2400" dirty="0">
              <a:solidFill>
                <a:srgbClr val="404040"/>
              </a:solidFill>
              <a:latin typeface="Carlito"/>
              <a:cs typeface="Carlito"/>
            </a:endParaRPr>
          </a:p>
          <a:p>
            <a:pPr marL="69850" indent="-342900">
              <a:lnSpc>
                <a:spcPts val="2300"/>
              </a:lnSpc>
              <a:spcBef>
                <a:spcPts val="1200"/>
              </a:spcBef>
              <a:buClr>
                <a:schemeClr val="bg1"/>
              </a:buClr>
              <a:buFont typeface="Arial" panose="020B0604020202020204" pitchFamily="34" charset="0"/>
              <a:buChar char="•"/>
            </a:pPr>
            <a:endParaRPr lang="en-US" sz="2400" dirty="0">
              <a:solidFill>
                <a:srgbClr val="404040"/>
              </a:solidFill>
              <a:latin typeface="Carlito"/>
              <a:cs typeface="Carlito"/>
            </a:endParaRPr>
          </a:p>
          <a:p>
            <a:pPr marL="69850" indent="-342900">
              <a:lnSpc>
                <a:spcPts val="2300"/>
              </a:lnSpc>
              <a:spcBef>
                <a:spcPts val="1200"/>
              </a:spcBef>
              <a:buClr>
                <a:schemeClr val="bg1"/>
              </a:buClr>
              <a:buFont typeface="Arial" panose="020B0604020202020204" pitchFamily="34" charset="0"/>
              <a:buChar char="•"/>
            </a:pPr>
            <a:endParaRPr lang="en-US" sz="2400" dirty="0">
              <a:solidFill>
                <a:srgbClr val="404040"/>
              </a:solidFill>
              <a:latin typeface="Carlito"/>
              <a:cs typeface="Carlito"/>
            </a:endParaRPr>
          </a:p>
          <a:p>
            <a:pPr marL="69850" indent="-342900">
              <a:lnSpc>
                <a:spcPts val="2300"/>
              </a:lnSpc>
              <a:spcBef>
                <a:spcPts val="1200"/>
              </a:spcBef>
              <a:buClr>
                <a:schemeClr val="bg1"/>
              </a:buClr>
              <a:buFont typeface="Arial" panose="020B0604020202020204" pitchFamily="34" charset="0"/>
              <a:buChar char="•"/>
            </a:pPr>
            <a:endParaRPr lang="en-US" sz="2400" dirty="0">
              <a:solidFill>
                <a:srgbClr val="404040"/>
              </a:solidFill>
              <a:latin typeface="Carlito"/>
              <a:cs typeface="Carlito"/>
            </a:endParaRPr>
          </a:p>
          <a:p>
            <a:pPr marL="12700">
              <a:lnSpc>
                <a:spcPts val="2305"/>
              </a:lnSpc>
              <a:spcBef>
                <a:spcPts val="1200"/>
              </a:spcBef>
              <a:buClr>
                <a:schemeClr val="bg1"/>
              </a:buClr>
            </a:pPr>
            <a:endParaRPr lang="en-US" sz="2400" spc="-5" dirty="0">
              <a:solidFill>
                <a:srgbClr val="404040"/>
              </a:solidFill>
              <a:latin typeface="Carlito"/>
              <a:cs typeface="Carlito"/>
            </a:endParaRPr>
          </a:p>
          <a:p>
            <a:pPr marL="12700">
              <a:lnSpc>
                <a:spcPts val="2305"/>
              </a:lnSpc>
              <a:spcBef>
                <a:spcPts val="1200"/>
              </a:spcBef>
              <a:buClr>
                <a:schemeClr val="bg1"/>
              </a:buClr>
            </a:pPr>
            <a:r>
              <a:rPr lang="en-US" sz="2400" spc="-5" dirty="0">
                <a:solidFill>
                  <a:srgbClr val="404040"/>
                </a:solidFill>
                <a:latin typeface="Carlito"/>
                <a:cs typeface="Carlito"/>
              </a:rPr>
              <a:t>Successful </a:t>
            </a:r>
            <a:r>
              <a:rPr lang="en-US" sz="2400" dirty="0">
                <a:solidFill>
                  <a:srgbClr val="404040"/>
                </a:solidFill>
                <a:latin typeface="Carlito"/>
                <a:cs typeface="Carlito"/>
              </a:rPr>
              <a:t>landings in</a:t>
            </a:r>
            <a:r>
              <a:rPr lang="en-US" sz="2400" spc="-70" dirty="0">
                <a:solidFill>
                  <a:srgbClr val="404040"/>
                </a:solidFill>
                <a:latin typeface="Carlito"/>
                <a:cs typeface="Carlito"/>
              </a:rPr>
              <a:t> </a:t>
            </a:r>
            <a:r>
              <a:rPr lang="en-US" sz="2400" spc="-20" dirty="0">
                <a:solidFill>
                  <a:srgbClr val="404040"/>
                </a:solidFill>
                <a:latin typeface="Carlito"/>
                <a:cs typeface="Carlito"/>
              </a:rPr>
              <a:t>general</a:t>
            </a:r>
            <a:r>
              <a:rPr lang="en-US" sz="2400" spc="-20" dirty="0">
                <a:latin typeface="Carlito"/>
                <a:cs typeface="Carlito"/>
              </a:rPr>
              <a:t> </a:t>
            </a:r>
            <a:r>
              <a:rPr lang="en-US" sz="2400" dirty="0">
                <a:solidFill>
                  <a:srgbClr val="404040"/>
                </a:solidFill>
                <a:latin typeface="Carlito"/>
                <a:cs typeface="Carlito"/>
              </a:rPr>
              <a:t>appears to start from</a:t>
            </a:r>
            <a:r>
              <a:rPr lang="en-US" sz="2400" spc="-5" dirty="0">
                <a:solidFill>
                  <a:srgbClr val="404040"/>
                </a:solidFill>
                <a:latin typeface="Carlito"/>
                <a:cs typeface="Carlito"/>
              </a:rPr>
              <a:t> </a:t>
            </a:r>
            <a:r>
              <a:rPr lang="en-US" sz="2400" dirty="0">
                <a:solidFill>
                  <a:srgbClr val="404040"/>
                </a:solidFill>
                <a:latin typeface="Carlito"/>
                <a:cs typeface="Carlito"/>
              </a:rPr>
              <a:t>2014.</a:t>
            </a:r>
            <a:endParaRPr lang="en-US" sz="2400" dirty="0">
              <a:latin typeface="Carlito"/>
              <a:cs typeface="Carlito"/>
            </a:endParaRPr>
          </a:p>
          <a:p>
            <a:pPr marL="0" indent="0">
              <a:lnSpc>
                <a:spcPts val="2300"/>
              </a:lnSpc>
              <a:spcBef>
                <a:spcPts val="1200"/>
              </a:spcBef>
              <a:buClr>
                <a:schemeClr val="bg1"/>
              </a:buClr>
              <a:buNone/>
            </a:pPr>
            <a:endParaRPr lang="en-US" sz="2400" dirty="0">
              <a:latin typeface="Carlito"/>
              <a:cs typeface="Carlito"/>
            </a:endParaRPr>
          </a:p>
          <a:p>
            <a:pPr>
              <a:lnSpc>
                <a:spcPct val="100000"/>
              </a:lnSpc>
              <a:spcBef>
                <a:spcPts val="1400"/>
              </a:spcBef>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4" name="Picture 13">
            <a:extLst>
              <a:ext uri="{FF2B5EF4-FFF2-40B4-BE49-F238E27FC236}">
                <a16:creationId xmlns:a16="http://schemas.microsoft.com/office/drawing/2014/main" id="{4ABA8FED-3786-3715-4456-06688CB41CFA}"/>
              </a:ext>
            </a:extLst>
          </p:cNvPr>
          <p:cNvPicPr>
            <a:picLocks noChangeAspect="1"/>
          </p:cNvPicPr>
          <p:nvPr/>
        </p:nvPicPr>
        <p:blipFill>
          <a:blip r:embed="rId3"/>
          <a:stretch>
            <a:fillRect/>
          </a:stretch>
        </p:blipFill>
        <p:spPr>
          <a:xfrm>
            <a:off x="695108" y="2198914"/>
            <a:ext cx="10714698" cy="1371719"/>
          </a:xfrm>
          <a:prstGeom prst="rect">
            <a:avLst/>
          </a:prstGeom>
        </p:spPr>
      </p:pic>
      <p:sp>
        <p:nvSpPr>
          <p:cNvPr id="15" name="Rectangle 14">
            <a:extLst>
              <a:ext uri="{FF2B5EF4-FFF2-40B4-BE49-F238E27FC236}">
                <a16:creationId xmlns:a16="http://schemas.microsoft.com/office/drawing/2014/main" id="{09E68099-2E2A-83C7-667A-192B71814457}"/>
              </a:ext>
            </a:extLst>
          </p:cNvPr>
          <p:cNvSpPr/>
          <p:nvPr/>
        </p:nvSpPr>
        <p:spPr>
          <a:xfrm>
            <a:off x="3260272" y="3869871"/>
            <a:ext cx="4822371" cy="903515"/>
          </a:xfrm>
          <a:prstGeom prst="rect">
            <a:avLst/>
          </a:prstGeom>
          <a:solidFill>
            <a:schemeClr val="accent1">
              <a:lumMod val="75000"/>
            </a:schemeClr>
          </a:solidFill>
          <a:ln>
            <a:solidFill>
              <a:schemeClr val="bg2">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First Successful Ground Landing =&gt; </a:t>
            </a:r>
          </a:p>
          <a:p>
            <a:pPr algn="ctr"/>
            <a:r>
              <a:rPr lang="en-IN" dirty="0"/>
              <a:t>22</a:t>
            </a:r>
            <a:r>
              <a:rPr lang="en-IN" baseline="30000" dirty="0"/>
              <a:t>nd</a:t>
            </a:r>
            <a:r>
              <a:rPr lang="en-IN" dirty="0"/>
              <a:t> December 2015</a:t>
            </a:r>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1343"/>
            <a:ext cx="10801503" cy="4685620"/>
          </a:xfrm>
          <a:prstGeom prst="rect">
            <a:avLst/>
          </a:prstGeom>
        </p:spPr>
        <p:txBody>
          <a:bodyPr lIns="91440" tIns="45720" rIns="91440" bIns="45720" anchor="t">
            <a:normAutofit/>
          </a:bodyPr>
          <a:lstStyle/>
          <a:p>
            <a:pPr>
              <a:lnSpc>
                <a:spcPct val="100000"/>
              </a:lnSpc>
              <a:spcBef>
                <a:spcPts val="1400"/>
              </a:spcBef>
            </a:pPr>
            <a:r>
              <a:rPr lang="en-US" sz="2400" dirty="0">
                <a:solidFill>
                  <a:schemeClr val="bg1">
                    <a:lumMod val="75000"/>
                    <a:lumOff val="25000"/>
                  </a:schemeClr>
                </a:solidFill>
                <a:latin typeface="Abadi"/>
              </a:rPr>
              <a:t>The names of boosters which have successfully landed on drone ship and had payload mass greater than 4000 but less than 6000</a:t>
            </a:r>
          </a:p>
          <a:p>
            <a:pPr lvl="1">
              <a:spcBef>
                <a:spcPts val="1400"/>
              </a:spcBef>
              <a:buClr>
                <a:schemeClr val="bg1"/>
              </a:buClr>
              <a:buFont typeface="Arial" panose="020B0604020202020204" pitchFamily="34" charset="0"/>
              <a:buChar char="•"/>
            </a:pPr>
            <a:r>
              <a:rPr lang="en-US" sz="2000" dirty="0">
                <a:solidFill>
                  <a:schemeClr val="bg1">
                    <a:lumMod val="75000"/>
                    <a:lumOff val="25000"/>
                  </a:schemeClr>
                </a:solidFill>
                <a:latin typeface="Abadi"/>
              </a:rPr>
              <a:t>F9 FT B1021.2</a:t>
            </a:r>
          </a:p>
          <a:p>
            <a:pPr lvl="1">
              <a:spcBef>
                <a:spcPts val="1400"/>
              </a:spcBef>
              <a:buClr>
                <a:schemeClr val="bg1"/>
              </a:buClr>
              <a:buFont typeface="Arial" panose="020B0604020202020204" pitchFamily="34" charset="0"/>
              <a:buChar char="•"/>
            </a:pPr>
            <a:r>
              <a:rPr lang="en-US" sz="2000" dirty="0">
                <a:solidFill>
                  <a:schemeClr val="bg1">
                    <a:lumMod val="75000"/>
                    <a:lumOff val="25000"/>
                  </a:schemeClr>
                </a:solidFill>
                <a:latin typeface="Abadi"/>
              </a:rPr>
              <a:t>F9 FT B1031.2</a:t>
            </a:r>
          </a:p>
          <a:p>
            <a:pPr lvl="1">
              <a:spcBef>
                <a:spcPts val="1400"/>
              </a:spcBef>
              <a:buClr>
                <a:schemeClr val="bg1"/>
              </a:buClr>
              <a:buFont typeface="Arial" panose="020B0604020202020204" pitchFamily="34" charset="0"/>
              <a:buChar char="•"/>
            </a:pPr>
            <a:r>
              <a:rPr lang="en-US" sz="2000" dirty="0">
                <a:solidFill>
                  <a:schemeClr val="bg1">
                    <a:lumMod val="75000"/>
                    <a:lumOff val="25000"/>
                  </a:schemeClr>
                </a:solidFill>
                <a:latin typeface="Abadi"/>
              </a:rPr>
              <a:t>F9 FT B1022</a:t>
            </a:r>
          </a:p>
          <a:p>
            <a:pPr lvl="1">
              <a:spcBef>
                <a:spcPts val="1400"/>
              </a:spcBef>
              <a:buClr>
                <a:schemeClr val="bg1"/>
              </a:buClr>
              <a:buFont typeface="Arial" panose="020B0604020202020204" pitchFamily="34" charset="0"/>
              <a:buChar char="•"/>
            </a:pPr>
            <a:r>
              <a:rPr lang="en-US" sz="2000" dirty="0">
                <a:solidFill>
                  <a:schemeClr val="bg1">
                    <a:lumMod val="75000"/>
                    <a:lumOff val="25000"/>
                  </a:schemeClr>
                </a:solidFill>
                <a:latin typeface="Abadi"/>
              </a:rPr>
              <a:t>F9 FT B1026</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1A7A8827-DF0A-E342-0CDA-C0F3A49DD619}"/>
              </a:ext>
            </a:extLst>
          </p:cNvPr>
          <p:cNvPicPr>
            <a:picLocks noChangeAspect="1"/>
          </p:cNvPicPr>
          <p:nvPr/>
        </p:nvPicPr>
        <p:blipFill>
          <a:blip r:embed="rId3"/>
          <a:stretch>
            <a:fillRect/>
          </a:stretch>
        </p:blipFill>
        <p:spPr>
          <a:xfrm>
            <a:off x="4632179" y="2580822"/>
            <a:ext cx="6419697" cy="32183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5142"/>
            <a:ext cx="5613800" cy="4761821"/>
          </a:xfrm>
          <a:prstGeom prst="rect">
            <a:avLst/>
          </a:prstGeom>
        </p:spPr>
        <p:txBody>
          <a:bodyPr anchor="t">
            <a:normAutofit/>
          </a:bodyPr>
          <a:lstStyle/>
          <a:p>
            <a:pPr>
              <a:spcBef>
                <a:spcPts val="1400"/>
              </a:spcBef>
              <a:buClr>
                <a:schemeClr val="bg1"/>
              </a:buClr>
            </a:pPr>
            <a:endParaRPr lang="en-US" sz="2000" dirty="0">
              <a:solidFill>
                <a:schemeClr val="bg1">
                  <a:lumMod val="75000"/>
                  <a:lumOff val="25000"/>
                </a:schemeClr>
              </a:solidFill>
              <a:latin typeface="Abadi" panose="020B0604020104020204" pitchFamily="34" charset="0"/>
              <a:cs typeface="Carlito"/>
            </a:endParaRPr>
          </a:p>
          <a:p>
            <a:pPr>
              <a:spcBef>
                <a:spcPts val="1400"/>
              </a:spcBef>
              <a:buClr>
                <a:schemeClr val="bg1"/>
              </a:buClr>
            </a:pPr>
            <a:r>
              <a:rPr lang="en-US" sz="2000" dirty="0">
                <a:solidFill>
                  <a:schemeClr val="bg1">
                    <a:lumMod val="75000"/>
                    <a:lumOff val="25000"/>
                  </a:schemeClr>
                </a:solidFill>
                <a:latin typeface="Abadi" panose="020B0604020104020204" pitchFamily="34" charset="0"/>
                <a:cs typeface="Carlito"/>
              </a:rPr>
              <a:t>SpaceX </a:t>
            </a:r>
            <a:r>
              <a:rPr lang="en-US" sz="2000" spc="-5" dirty="0">
                <a:solidFill>
                  <a:schemeClr val="bg1">
                    <a:lumMod val="75000"/>
                    <a:lumOff val="25000"/>
                  </a:schemeClr>
                </a:solidFill>
                <a:latin typeface="Abadi" panose="020B0604020104020204" pitchFamily="34" charset="0"/>
                <a:cs typeface="Carlito"/>
              </a:rPr>
              <a:t>appears </a:t>
            </a:r>
            <a:r>
              <a:rPr lang="en-US" sz="2000" spc="-20" dirty="0">
                <a:solidFill>
                  <a:schemeClr val="bg1">
                    <a:lumMod val="75000"/>
                    <a:lumOff val="25000"/>
                  </a:schemeClr>
                </a:solidFill>
                <a:latin typeface="Abadi" panose="020B0604020104020204" pitchFamily="34" charset="0"/>
                <a:cs typeface="Carlito"/>
              </a:rPr>
              <a:t>to </a:t>
            </a:r>
            <a:r>
              <a:rPr lang="en-US" sz="2000" spc="-5" dirty="0">
                <a:solidFill>
                  <a:schemeClr val="bg1">
                    <a:lumMod val="75000"/>
                    <a:lumOff val="25000"/>
                  </a:schemeClr>
                </a:solidFill>
                <a:latin typeface="Abadi" panose="020B0604020104020204" pitchFamily="34" charset="0"/>
                <a:cs typeface="Carlito"/>
              </a:rPr>
              <a:t>achieve successful</a:t>
            </a:r>
            <a:r>
              <a:rPr lang="en-US" sz="2000" dirty="0">
                <a:solidFill>
                  <a:schemeClr val="bg1">
                    <a:lumMod val="75000"/>
                    <a:lumOff val="25000"/>
                  </a:schemeClr>
                </a:solidFill>
                <a:latin typeface="Abadi" panose="020B0604020104020204" pitchFamily="34" charset="0"/>
                <a:cs typeface="Carlito"/>
              </a:rPr>
              <a:t> </a:t>
            </a:r>
            <a:r>
              <a:rPr lang="en-US" sz="2000" spc="-5" dirty="0">
                <a:solidFill>
                  <a:schemeClr val="bg1">
                    <a:lumMod val="75000"/>
                    <a:lumOff val="25000"/>
                  </a:schemeClr>
                </a:solidFill>
                <a:latin typeface="Abadi" panose="020B0604020104020204" pitchFamily="34" charset="0"/>
                <a:cs typeface="Carlito"/>
              </a:rPr>
              <a:t>mission </a:t>
            </a:r>
            <a:r>
              <a:rPr lang="en-US" sz="2000" spc="-20" dirty="0">
                <a:solidFill>
                  <a:schemeClr val="bg1">
                    <a:lumMod val="75000"/>
                    <a:lumOff val="25000"/>
                  </a:schemeClr>
                </a:solidFill>
                <a:latin typeface="Abadi" panose="020B0604020104020204" pitchFamily="34" charset="0"/>
                <a:cs typeface="Carlito"/>
              </a:rPr>
              <a:t>outcome </a:t>
            </a:r>
            <a:r>
              <a:rPr lang="en-US" sz="2000" spc="-5" dirty="0">
                <a:solidFill>
                  <a:schemeClr val="bg1">
                    <a:lumMod val="75000"/>
                    <a:lumOff val="25000"/>
                  </a:schemeClr>
                </a:solidFill>
                <a:latin typeface="Abadi" panose="020B0604020104020204" pitchFamily="34" charset="0"/>
                <a:cs typeface="Carlito"/>
              </a:rPr>
              <a:t>nearly </a:t>
            </a:r>
            <a:r>
              <a:rPr lang="en-US" sz="2000" dirty="0">
                <a:solidFill>
                  <a:schemeClr val="bg1">
                    <a:lumMod val="75000"/>
                    <a:lumOff val="25000"/>
                  </a:schemeClr>
                </a:solidFill>
                <a:latin typeface="Abadi" panose="020B0604020104020204" pitchFamily="34" charset="0"/>
                <a:cs typeface="Carlito"/>
              </a:rPr>
              <a:t>99% </a:t>
            </a:r>
            <a:r>
              <a:rPr lang="en-US" sz="2000" spc="-5" dirty="0">
                <a:solidFill>
                  <a:schemeClr val="bg1">
                    <a:lumMod val="75000"/>
                    <a:lumOff val="25000"/>
                  </a:schemeClr>
                </a:solidFill>
                <a:latin typeface="Abadi" panose="020B0604020104020204" pitchFamily="34" charset="0"/>
                <a:cs typeface="Carlito"/>
              </a:rPr>
              <a:t>of</a:t>
            </a:r>
            <a:r>
              <a:rPr lang="en-US" sz="2000" spc="-100" dirty="0">
                <a:solidFill>
                  <a:schemeClr val="bg1">
                    <a:lumMod val="75000"/>
                    <a:lumOff val="25000"/>
                  </a:schemeClr>
                </a:solidFill>
                <a:latin typeface="Abadi" panose="020B0604020104020204" pitchFamily="34" charset="0"/>
                <a:cs typeface="Carlito"/>
              </a:rPr>
              <a:t> </a:t>
            </a:r>
            <a:r>
              <a:rPr lang="en-US" sz="2000" dirty="0">
                <a:solidFill>
                  <a:schemeClr val="bg1">
                    <a:lumMod val="75000"/>
                    <a:lumOff val="25000"/>
                  </a:schemeClr>
                </a:solidFill>
                <a:latin typeface="Abadi" panose="020B0604020104020204" pitchFamily="34" charset="0"/>
                <a:cs typeface="Carlito"/>
              </a:rPr>
              <a:t>the  </a:t>
            </a:r>
            <a:r>
              <a:rPr lang="en-US" sz="2000" spc="-5" dirty="0">
                <a:solidFill>
                  <a:schemeClr val="bg1">
                    <a:lumMod val="75000"/>
                    <a:lumOff val="25000"/>
                  </a:schemeClr>
                </a:solidFill>
                <a:latin typeface="Abadi" panose="020B0604020104020204" pitchFamily="34" charset="0"/>
                <a:cs typeface="Carlito"/>
              </a:rPr>
              <a:t>time.</a:t>
            </a:r>
          </a:p>
          <a:p>
            <a:pPr>
              <a:spcBef>
                <a:spcPts val="1400"/>
              </a:spcBef>
              <a:buClr>
                <a:schemeClr val="bg1"/>
              </a:buClr>
            </a:pPr>
            <a:r>
              <a:rPr lang="en-US" sz="2000" dirty="0">
                <a:solidFill>
                  <a:schemeClr val="bg1">
                    <a:lumMod val="75000"/>
                    <a:lumOff val="25000"/>
                  </a:schemeClr>
                </a:solidFill>
                <a:latin typeface="Abadi" panose="020B0604020104020204" pitchFamily="34" charset="0"/>
              </a:rPr>
              <a:t>Interestingly, only one launch has an unclear payload status</a:t>
            </a:r>
          </a:p>
          <a:p>
            <a:pPr>
              <a:spcBef>
                <a:spcPts val="1400"/>
              </a:spcBef>
              <a:buClr>
                <a:schemeClr val="bg1"/>
              </a:buClr>
            </a:pPr>
            <a:r>
              <a:rPr lang="en-US" sz="2000" dirty="0">
                <a:solidFill>
                  <a:schemeClr val="bg1">
                    <a:lumMod val="75000"/>
                    <a:lumOff val="25000"/>
                  </a:schemeClr>
                </a:solidFill>
                <a:latin typeface="Abadi" panose="020B0604020104020204" pitchFamily="34" charset="0"/>
              </a:rPr>
              <a:t>Unfortunately one failed in flight which can also suggest that this failure was intended.</a:t>
            </a:r>
          </a:p>
          <a:p>
            <a:pPr>
              <a:spcBef>
                <a:spcPts val="1400"/>
              </a:spcBef>
              <a:buClr>
                <a:schemeClr val="bg1"/>
              </a:buClr>
            </a:pPr>
            <a:endParaRPr lang="en-US" sz="2000" dirty="0">
              <a:solidFill>
                <a:schemeClr val="bg1">
                  <a:lumMod val="75000"/>
                  <a:lumOff val="25000"/>
                </a:schemeClr>
              </a:solidFill>
              <a:latin typeface="Abadi" panose="020B0604020104020204" pitchFamily="34" charset="0"/>
            </a:endParaRPr>
          </a:p>
          <a:p>
            <a:pPr>
              <a:spcBef>
                <a:spcPts val="1400"/>
              </a:spcBef>
              <a:buClr>
                <a:schemeClr val="bg1"/>
              </a:buClr>
            </a:pPr>
            <a:endParaRPr lang="en-US" sz="2000" dirty="0">
              <a:solidFill>
                <a:schemeClr val="bg1">
                  <a:lumMod val="75000"/>
                  <a:lumOff val="25000"/>
                </a:schemeClr>
              </a:solidFill>
              <a:latin typeface="Abadi" panose="020B0604020104020204" pitchFamily="34" charset="0"/>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0E764E06-68E9-A5CE-049B-31E0264D671D}"/>
              </a:ext>
            </a:extLst>
          </p:cNvPr>
          <p:cNvPicPr>
            <a:picLocks noChangeAspect="1"/>
          </p:cNvPicPr>
          <p:nvPr/>
        </p:nvPicPr>
        <p:blipFill>
          <a:blip r:embed="rId3"/>
          <a:stretch>
            <a:fillRect/>
          </a:stretch>
        </p:blipFill>
        <p:spPr>
          <a:xfrm>
            <a:off x="6749143" y="1415142"/>
            <a:ext cx="5108331" cy="490420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636711"/>
            <a:ext cx="10736188" cy="5101545"/>
          </a:xfrm>
          <a:prstGeom prst="rect">
            <a:avLst/>
          </a:prstGeom>
        </p:spPr>
        <p:txBody>
          <a:bodyPr anchor="t">
            <a:normAutofit lnSpcReduction="10000"/>
          </a:bodyPr>
          <a:lstStyle/>
          <a:p>
            <a:pPr marL="12700" marR="5080">
              <a:lnSpc>
                <a:spcPct val="90100"/>
              </a:lnSpc>
              <a:spcBef>
                <a:spcPts val="340"/>
              </a:spcBef>
              <a:buClr>
                <a:schemeClr val="bg1"/>
              </a:buClr>
            </a:pPr>
            <a:r>
              <a:rPr lang="en-US" sz="2000" spc="-5" dirty="0">
                <a:solidFill>
                  <a:schemeClr val="bg1">
                    <a:lumMod val="75000"/>
                    <a:lumOff val="25000"/>
                  </a:schemeClr>
                </a:solidFill>
                <a:latin typeface="Abadi" panose="020B0604020104020204" pitchFamily="34" charset="0"/>
                <a:cs typeface="Carlito"/>
              </a:rPr>
              <a:t>This </a:t>
            </a:r>
            <a:r>
              <a:rPr lang="en-US" sz="2000" dirty="0">
                <a:solidFill>
                  <a:schemeClr val="bg1">
                    <a:lumMod val="75000"/>
                    <a:lumOff val="25000"/>
                  </a:schemeClr>
                </a:solidFill>
                <a:latin typeface="Abadi" panose="020B0604020104020204" pitchFamily="34" charset="0"/>
                <a:cs typeface="Carlito"/>
              </a:rPr>
              <a:t>query </a:t>
            </a:r>
            <a:r>
              <a:rPr lang="en-US" sz="2000" spc="-5" dirty="0">
                <a:solidFill>
                  <a:schemeClr val="bg1">
                    <a:lumMod val="75000"/>
                    <a:lumOff val="25000"/>
                  </a:schemeClr>
                </a:solidFill>
                <a:latin typeface="Abadi" panose="020B0604020104020204" pitchFamily="34" charset="0"/>
                <a:cs typeface="Carlito"/>
              </a:rPr>
              <a:t>returns </a:t>
            </a:r>
            <a:r>
              <a:rPr lang="en-US" sz="2000" dirty="0">
                <a:solidFill>
                  <a:schemeClr val="bg1">
                    <a:lumMod val="75000"/>
                    <a:lumOff val="25000"/>
                  </a:schemeClr>
                </a:solidFill>
                <a:latin typeface="Abadi" panose="020B0604020104020204" pitchFamily="34" charset="0"/>
                <a:cs typeface="Carlito"/>
              </a:rPr>
              <a:t>the </a:t>
            </a:r>
            <a:r>
              <a:rPr lang="en-US" sz="2000" spc="-20" dirty="0">
                <a:solidFill>
                  <a:schemeClr val="bg1">
                    <a:lumMod val="75000"/>
                    <a:lumOff val="25000"/>
                  </a:schemeClr>
                </a:solidFill>
                <a:latin typeface="Abadi" panose="020B0604020104020204" pitchFamily="34" charset="0"/>
                <a:cs typeface="Carlito"/>
              </a:rPr>
              <a:t>booster </a:t>
            </a:r>
            <a:r>
              <a:rPr lang="en-US" sz="2000" spc="-25" dirty="0">
                <a:solidFill>
                  <a:schemeClr val="bg1">
                    <a:lumMod val="75000"/>
                    <a:lumOff val="25000"/>
                  </a:schemeClr>
                </a:solidFill>
                <a:latin typeface="Abadi" panose="020B0604020104020204" pitchFamily="34" charset="0"/>
                <a:cs typeface="Carlito"/>
              </a:rPr>
              <a:t>versions </a:t>
            </a:r>
            <a:r>
              <a:rPr lang="en-US" sz="2000" spc="-5" dirty="0">
                <a:solidFill>
                  <a:schemeClr val="bg1">
                    <a:lumMod val="75000"/>
                    <a:lumOff val="25000"/>
                  </a:schemeClr>
                </a:solidFill>
                <a:latin typeface="Abadi" panose="020B0604020104020204" pitchFamily="34" charset="0"/>
                <a:cs typeface="Carlito"/>
              </a:rPr>
              <a:t>that carried </a:t>
            </a:r>
            <a:r>
              <a:rPr lang="en-US" sz="2000" dirty="0">
                <a:solidFill>
                  <a:schemeClr val="bg1">
                    <a:lumMod val="75000"/>
                    <a:lumOff val="25000"/>
                  </a:schemeClr>
                </a:solidFill>
                <a:latin typeface="Abadi" panose="020B0604020104020204" pitchFamily="34" charset="0"/>
                <a:cs typeface="Carlito"/>
              </a:rPr>
              <a:t>the </a:t>
            </a:r>
            <a:r>
              <a:rPr lang="en-US" sz="2000" spc="-5" dirty="0">
                <a:solidFill>
                  <a:schemeClr val="bg1">
                    <a:lumMod val="75000"/>
                    <a:lumOff val="25000"/>
                  </a:schemeClr>
                </a:solidFill>
                <a:latin typeface="Abadi" panose="020B0604020104020204" pitchFamily="34" charset="0"/>
                <a:cs typeface="Carlito"/>
              </a:rPr>
              <a:t>highest </a:t>
            </a:r>
            <a:r>
              <a:rPr lang="en-US" sz="2000" spc="-10" dirty="0">
                <a:solidFill>
                  <a:schemeClr val="bg1">
                    <a:lumMod val="75000"/>
                    <a:lumOff val="25000"/>
                  </a:schemeClr>
                </a:solidFill>
                <a:latin typeface="Abadi" panose="020B0604020104020204" pitchFamily="34" charset="0"/>
                <a:cs typeface="Carlito"/>
              </a:rPr>
              <a:t>payload </a:t>
            </a:r>
            <a:r>
              <a:rPr lang="en-US" sz="2000" spc="-5" dirty="0">
                <a:solidFill>
                  <a:schemeClr val="bg1">
                    <a:lumMod val="75000"/>
                    <a:lumOff val="25000"/>
                  </a:schemeClr>
                </a:solidFill>
                <a:latin typeface="Abadi" panose="020B0604020104020204" pitchFamily="34" charset="0"/>
                <a:cs typeface="Carlito"/>
              </a:rPr>
              <a:t>mass of </a:t>
            </a:r>
            <a:r>
              <a:rPr lang="en-US" sz="2000" dirty="0">
                <a:solidFill>
                  <a:schemeClr val="bg1">
                    <a:lumMod val="75000"/>
                    <a:lumOff val="25000"/>
                  </a:schemeClr>
                </a:solidFill>
                <a:latin typeface="Abadi" panose="020B0604020104020204" pitchFamily="34" charset="0"/>
                <a:cs typeface="Carlito"/>
              </a:rPr>
              <a:t>15600 kg.</a:t>
            </a:r>
          </a:p>
          <a:p>
            <a:pPr marL="12700" marR="5080">
              <a:lnSpc>
                <a:spcPct val="90100"/>
              </a:lnSpc>
              <a:spcBef>
                <a:spcPts val="340"/>
              </a:spcBef>
              <a:buClr>
                <a:schemeClr val="bg1"/>
              </a:buClr>
            </a:pPr>
            <a:r>
              <a:rPr lang="en-US" sz="2000" spc="-5" dirty="0">
                <a:solidFill>
                  <a:schemeClr val="bg1">
                    <a:lumMod val="75000"/>
                    <a:lumOff val="25000"/>
                  </a:schemeClr>
                </a:solidFill>
                <a:latin typeface="Abadi" panose="020B0604020104020204" pitchFamily="34" charset="0"/>
              </a:rPr>
              <a:t>These booster versions are very similar and  all are of the F9 B5 B10xx.x versions.</a:t>
            </a: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r>
              <a:rPr lang="en-US" sz="2000" spc="-5" dirty="0">
                <a:solidFill>
                  <a:schemeClr val="bg1">
                    <a:lumMod val="75000"/>
                    <a:lumOff val="25000"/>
                  </a:schemeClr>
                </a:solidFill>
                <a:latin typeface="Abadi" panose="020B0604020104020204" pitchFamily="34" charset="0"/>
              </a:rPr>
              <a:t>This likely indicates payload mass correlates  with the booster version that is used.</a:t>
            </a: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buClr>
                <a:schemeClr val="bg1"/>
              </a:buClr>
            </a:pPr>
            <a:endParaRPr lang="en-US" sz="2000" spc="-5" dirty="0">
              <a:solidFill>
                <a:schemeClr val="bg1">
                  <a:lumMod val="75000"/>
                  <a:lumOff val="25000"/>
                </a:schemeClr>
              </a:solidFill>
              <a:latin typeface="Abadi" panose="020B0604020104020204" pitchFamily="34" charset="0"/>
            </a:endParaRPr>
          </a:p>
          <a:p>
            <a:pPr marL="12700" marR="5080">
              <a:lnSpc>
                <a:spcPct val="90100"/>
              </a:lnSpc>
              <a:spcBef>
                <a:spcPts val="340"/>
              </a:spcBef>
            </a:pPr>
            <a:endParaRPr lang="en-US" sz="2000" dirty="0">
              <a:solidFill>
                <a:schemeClr val="bg1">
                  <a:lumMod val="75000"/>
                  <a:lumOff val="25000"/>
                </a:schemeClr>
              </a:solidFill>
              <a:latin typeface="Abadi" panose="020B0604020104020204" pitchFamily="34" charset="0"/>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DBA5B801-2EAA-E0E4-61F4-3EED591A07B3}"/>
              </a:ext>
            </a:extLst>
          </p:cNvPr>
          <p:cNvPicPr>
            <a:picLocks noChangeAspect="1"/>
          </p:cNvPicPr>
          <p:nvPr/>
        </p:nvPicPr>
        <p:blipFill>
          <a:blip r:embed="rId3"/>
          <a:stretch>
            <a:fillRect/>
          </a:stretch>
        </p:blipFill>
        <p:spPr>
          <a:xfrm>
            <a:off x="1752601" y="2569029"/>
            <a:ext cx="8131628" cy="338545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4286" y="1295400"/>
            <a:ext cx="11081657" cy="4881563"/>
          </a:xfrm>
          <a:prstGeom prst="rect">
            <a:avLst/>
          </a:prstGeom>
        </p:spPr>
        <p:txBody>
          <a:bodyPr lIns="91440" tIns="45720" rIns="91440" bIns="45720" anchor="t">
            <a:normAutofit/>
          </a:bodyPr>
          <a:lstStyle/>
          <a:p>
            <a:pPr>
              <a:lnSpc>
                <a:spcPct val="100000"/>
              </a:lnSpc>
              <a:spcBef>
                <a:spcPts val="1400"/>
              </a:spcBef>
            </a:pPr>
            <a:endParaRPr lang="en-US" sz="2000" dirty="0">
              <a:solidFill>
                <a:schemeClr val="bg1">
                  <a:lumMod val="75000"/>
                  <a:lumOff val="25000"/>
                </a:schemeClr>
              </a:solidFill>
              <a:latin typeface="Abadi"/>
            </a:endParaRPr>
          </a:p>
          <a:p>
            <a:pPr>
              <a:lnSpc>
                <a:spcPct val="100000"/>
              </a:lnSpc>
              <a:spcBef>
                <a:spcPts val="1400"/>
              </a:spcBef>
              <a:buClr>
                <a:schemeClr val="bg1"/>
              </a:buClr>
            </a:pPr>
            <a:r>
              <a:rPr lang="en-US" sz="2000" dirty="0">
                <a:solidFill>
                  <a:schemeClr val="bg1">
                    <a:lumMod val="75000"/>
                    <a:lumOff val="25000"/>
                  </a:schemeClr>
                </a:solidFill>
                <a:latin typeface="Abadi"/>
              </a:rPr>
              <a:t>The failed landing outcomes in drone ship, their booster versions, and launch site names for in year 2015 (</a:t>
            </a:r>
            <a:r>
              <a:rPr lang="en-US" sz="2000" spc="-25" dirty="0">
                <a:solidFill>
                  <a:srgbClr val="404040"/>
                </a:solidFill>
                <a:latin typeface="Carlito"/>
                <a:cs typeface="Carlito"/>
              </a:rPr>
              <a:t>stage </a:t>
            </a:r>
            <a:r>
              <a:rPr lang="en-US" sz="2000" dirty="0">
                <a:solidFill>
                  <a:srgbClr val="404040"/>
                </a:solidFill>
                <a:latin typeface="Carlito"/>
                <a:cs typeface="Carlito"/>
              </a:rPr>
              <a:t>1 </a:t>
            </a:r>
            <a:r>
              <a:rPr lang="en-US" sz="2000" spc="-20" dirty="0">
                <a:solidFill>
                  <a:srgbClr val="404040"/>
                </a:solidFill>
                <a:latin typeface="Carlito"/>
                <a:cs typeface="Carlito"/>
              </a:rPr>
              <a:t>failed </a:t>
            </a:r>
            <a:r>
              <a:rPr lang="en-US" sz="2000" spc="-15" dirty="0">
                <a:solidFill>
                  <a:srgbClr val="404040"/>
                </a:solidFill>
                <a:latin typeface="Carlito"/>
                <a:cs typeface="Carlito"/>
              </a:rPr>
              <a:t>to </a:t>
            </a:r>
            <a:r>
              <a:rPr lang="en-US" sz="2000" spc="-5" dirty="0">
                <a:solidFill>
                  <a:srgbClr val="404040"/>
                </a:solidFill>
                <a:latin typeface="Carlito"/>
                <a:cs typeface="Carlito"/>
              </a:rPr>
              <a:t>land on </a:t>
            </a:r>
            <a:r>
              <a:rPr lang="en-US" sz="2000" dirty="0">
                <a:solidFill>
                  <a:srgbClr val="404040"/>
                </a:solidFill>
                <a:latin typeface="Carlito"/>
                <a:cs typeface="Carlito"/>
              </a:rPr>
              <a:t>a </a:t>
            </a:r>
            <a:r>
              <a:rPr lang="en-US" sz="2000" spc="-20" dirty="0">
                <a:solidFill>
                  <a:srgbClr val="404040"/>
                </a:solidFill>
                <a:latin typeface="Carlito"/>
                <a:cs typeface="Carlito"/>
              </a:rPr>
              <a:t>drone</a:t>
            </a:r>
            <a:r>
              <a:rPr lang="en-US" sz="2000" spc="-80" dirty="0">
                <a:solidFill>
                  <a:srgbClr val="404040"/>
                </a:solidFill>
                <a:latin typeface="Carlito"/>
                <a:cs typeface="Carlito"/>
              </a:rPr>
              <a:t> </a:t>
            </a:r>
            <a:r>
              <a:rPr lang="en-US" sz="2000" spc="-5" dirty="0">
                <a:solidFill>
                  <a:srgbClr val="404040"/>
                </a:solidFill>
                <a:latin typeface="Carlito"/>
                <a:cs typeface="Carlito"/>
              </a:rPr>
              <a:t>ship)</a:t>
            </a:r>
          </a:p>
          <a:p>
            <a:pPr>
              <a:lnSpc>
                <a:spcPct val="100000"/>
              </a:lnSpc>
              <a:spcBef>
                <a:spcPts val="1400"/>
              </a:spcBef>
              <a:buClr>
                <a:schemeClr val="bg1"/>
              </a:buClr>
            </a:pPr>
            <a:endParaRPr lang="en-US" sz="2000" spc="-5" dirty="0">
              <a:solidFill>
                <a:srgbClr val="404040"/>
              </a:solidFill>
              <a:latin typeface="Carlito"/>
              <a:cs typeface="Carlito"/>
            </a:endParaRPr>
          </a:p>
          <a:p>
            <a:pPr>
              <a:lnSpc>
                <a:spcPct val="100000"/>
              </a:lnSpc>
              <a:spcBef>
                <a:spcPts val="1400"/>
              </a:spcBef>
              <a:buClr>
                <a:schemeClr val="bg1"/>
              </a:buClr>
            </a:pPr>
            <a:endParaRPr lang="en-US" sz="2000" spc="-5" dirty="0">
              <a:solidFill>
                <a:srgbClr val="404040"/>
              </a:solidFill>
              <a:latin typeface="Carlito"/>
              <a:cs typeface="Carlito"/>
            </a:endParaRPr>
          </a:p>
          <a:p>
            <a:pPr>
              <a:lnSpc>
                <a:spcPct val="100000"/>
              </a:lnSpc>
              <a:spcBef>
                <a:spcPts val="1400"/>
              </a:spcBef>
              <a:buClr>
                <a:schemeClr val="bg1"/>
              </a:buClr>
            </a:pPr>
            <a:endParaRPr lang="en-US" sz="2000" spc="-5" dirty="0">
              <a:solidFill>
                <a:srgbClr val="404040"/>
              </a:solidFill>
              <a:latin typeface="Carlito"/>
              <a:cs typeface="Carlito"/>
            </a:endParaRPr>
          </a:p>
          <a:p>
            <a:pPr>
              <a:lnSpc>
                <a:spcPct val="100000"/>
              </a:lnSpc>
              <a:spcBef>
                <a:spcPts val="1400"/>
              </a:spcBef>
              <a:buClr>
                <a:schemeClr val="bg1"/>
              </a:buClr>
            </a:pPr>
            <a:endParaRPr lang="en-US" sz="2000" spc="-5" dirty="0">
              <a:solidFill>
                <a:srgbClr val="404040"/>
              </a:solidFill>
              <a:latin typeface="Carlito"/>
              <a:cs typeface="Carlito"/>
            </a:endParaRPr>
          </a:p>
          <a:p>
            <a:pPr>
              <a:spcBef>
                <a:spcPts val="1400"/>
              </a:spcBef>
              <a:buClr>
                <a:schemeClr val="bg1"/>
              </a:buClr>
            </a:pPr>
            <a:r>
              <a:rPr lang="en-US" sz="2000" dirty="0">
                <a:solidFill>
                  <a:schemeClr val="bg1">
                    <a:lumMod val="75000"/>
                    <a:lumOff val="25000"/>
                  </a:schemeClr>
                </a:solidFill>
                <a:latin typeface="Abadi"/>
              </a:rPr>
              <a:t>There were two such occurrences both for the </a:t>
            </a:r>
            <a:r>
              <a:rPr lang="en-US" sz="2000" dirty="0" err="1">
                <a:solidFill>
                  <a:schemeClr val="bg1">
                    <a:lumMod val="75000"/>
                    <a:lumOff val="25000"/>
                  </a:schemeClr>
                </a:solidFill>
                <a:latin typeface="Abadi"/>
              </a:rPr>
              <a:t>launch_site</a:t>
            </a:r>
            <a:r>
              <a:rPr lang="en-US" sz="2000" dirty="0">
                <a:solidFill>
                  <a:schemeClr val="bg1">
                    <a:lumMod val="75000"/>
                    <a:lumOff val="25000"/>
                  </a:schemeClr>
                </a:solidFill>
                <a:latin typeface="Abadi"/>
              </a:rPr>
              <a:t> </a:t>
            </a:r>
            <a:r>
              <a:rPr lang="en-US" sz="2000" dirty="0">
                <a:solidFill>
                  <a:srgbClr val="C00000"/>
                </a:solidFill>
                <a:latin typeface="Abadi"/>
              </a:rPr>
              <a:t>CCAFS LC-40</a:t>
            </a:r>
            <a:r>
              <a:rPr lang="en-US" sz="2000" dirty="0">
                <a:solidFill>
                  <a:schemeClr val="bg1">
                    <a:lumMod val="75000"/>
                    <a:lumOff val="25000"/>
                  </a:schemeClr>
                </a:solidFill>
                <a:latin typeface="Abadi"/>
              </a:rPr>
              <a:t>.</a:t>
            </a:r>
          </a:p>
          <a:p>
            <a:pPr>
              <a:lnSpc>
                <a:spcPct val="100000"/>
              </a:lnSpc>
              <a:spcBef>
                <a:spcPts val="1400"/>
              </a:spcBef>
              <a:buClr>
                <a:schemeClr val="bg1"/>
              </a:buClr>
            </a:pPr>
            <a:endParaRPr lang="en-US" sz="2000" dirty="0">
              <a:solidFill>
                <a:schemeClr val="bg1">
                  <a:lumMod val="75000"/>
                  <a:lumOff val="25000"/>
                </a:schemeClr>
              </a:solidFill>
              <a:latin typeface="Abadi"/>
            </a:endParaRPr>
          </a:p>
          <a:p>
            <a:pPr>
              <a:lnSpc>
                <a:spcPct val="100000"/>
              </a:lnSpc>
              <a:spcBef>
                <a:spcPts val="1400"/>
              </a:spcBef>
              <a:buClr>
                <a:schemeClr val="bg1"/>
              </a:buClr>
            </a:pPr>
            <a:endParaRPr lang="en-US" sz="2000" dirty="0">
              <a:solidFill>
                <a:schemeClr val="bg1">
                  <a:lumMod val="75000"/>
                  <a:lumOff val="25000"/>
                </a:schemeClr>
              </a:solidFill>
              <a:latin typeface="Abadi"/>
            </a:endParaRPr>
          </a:p>
          <a:p>
            <a:pPr>
              <a:lnSpc>
                <a:spcPct val="100000"/>
              </a:lnSpc>
              <a:spcBef>
                <a:spcPts val="1400"/>
              </a:spcBef>
            </a:pPr>
            <a:endParaRPr lang="en-US" sz="2000" dirty="0">
              <a:solidFill>
                <a:schemeClr val="bg1">
                  <a:lumMod val="75000"/>
                  <a:lumOff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1FBE232-3D82-A5FF-DAA9-E3DFF6222ABE}"/>
              </a:ext>
            </a:extLst>
          </p:cNvPr>
          <p:cNvPicPr>
            <a:picLocks noChangeAspect="1"/>
          </p:cNvPicPr>
          <p:nvPr/>
        </p:nvPicPr>
        <p:blipFill>
          <a:blip r:embed="rId3"/>
          <a:stretch>
            <a:fillRect/>
          </a:stretch>
        </p:blipFill>
        <p:spPr>
          <a:xfrm>
            <a:off x="770011" y="2847378"/>
            <a:ext cx="9693480" cy="214140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2709"/>
            <a:ext cx="7426933" cy="4634254"/>
          </a:xfrm>
          <a:prstGeom prst="rect">
            <a:avLst/>
          </a:prstGeom>
        </p:spPr>
        <p:txBody>
          <a:bodyPr lIns="91440" tIns="45720" rIns="91440" bIns="45720" anchor="t"/>
          <a:lstStyle/>
          <a:p>
            <a:pPr>
              <a:spcBef>
                <a:spcPts val="1400"/>
              </a:spcBef>
              <a:buClr>
                <a:schemeClr val="bg1"/>
              </a:buClr>
            </a:pPr>
            <a:r>
              <a:rPr lang="en-US" sz="2000" spc="-5" dirty="0">
                <a:solidFill>
                  <a:schemeClr val="bg1">
                    <a:lumMod val="65000"/>
                    <a:lumOff val="35000"/>
                  </a:schemeClr>
                </a:solidFill>
                <a:latin typeface="Abadi" panose="020B0604020104020204" pitchFamily="34" charset="0"/>
                <a:cs typeface="Carlito"/>
              </a:rPr>
              <a:t>This </a:t>
            </a:r>
            <a:r>
              <a:rPr lang="en-US" sz="2000" dirty="0">
                <a:solidFill>
                  <a:schemeClr val="bg1">
                    <a:lumMod val="65000"/>
                    <a:lumOff val="35000"/>
                  </a:schemeClr>
                </a:solidFill>
                <a:latin typeface="Abadi" panose="020B0604020104020204" pitchFamily="34" charset="0"/>
                <a:cs typeface="Carlito"/>
              </a:rPr>
              <a:t>query </a:t>
            </a:r>
            <a:r>
              <a:rPr lang="en-US" sz="2000" spc="-5" dirty="0">
                <a:solidFill>
                  <a:schemeClr val="bg1">
                    <a:lumMod val="65000"/>
                    <a:lumOff val="35000"/>
                  </a:schemeClr>
                </a:solidFill>
                <a:latin typeface="Abadi" panose="020B0604020104020204" pitchFamily="34" charset="0"/>
                <a:cs typeface="Carlito"/>
              </a:rPr>
              <a:t>returns </a:t>
            </a:r>
            <a:r>
              <a:rPr lang="en-US" sz="2000" dirty="0">
                <a:solidFill>
                  <a:schemeClr val="bg1">
                    <a:lumMod val="65000"/>
                    <a:lumOff val="35000"/>
                  </a:schemeClr>
                </a:solidFill>
                <a:latin typeface="Abadi" panose="020B0604020104020204" pitchFamily="34" charset="0"/>
                <a:cs typeface="Carlito"/>
              </a:rPr>
              <a:t>a </a:t>
            </a:r>
            <a:r>
              <a:rPr lang="en-US" sz="2000" spc="-20" dirty="0">
                <a:solidFill>
                  <a:schemeClr val="bg1">
                    <a:lumMod val="65000"/>
                    <a:lumOff val="35000"/>
                  </a:schemeClr>
                </a:solidFill>
                <a:latin typeface="Abadi" panose="020B0604020104020204" pitchFamily="34" charset="0"/>
                <a:cs typeface="Carlito"/>
              </a:rPr>
              <a:t>list </a:t>
            </a:r>
            <a:r>
              <a:rPr lang="en-US" sz="2000" spc="-5" dirty="0">
                <a:solidFill>
                  <a:schemeClr val="bg1">
                    <a:lumMod val="65000"/>
                    <a:lumOff val="35000"/>
                  </a:schemeClr>
                </a:solidFill>
                <a:latin typeface="Abadi" panose="020B0604020104020204" pitchFamily="34" charset="0"/>
                <a:cs typeface="Carlito"/>
              </a:rPr>
              <a:t>of all</a:t>
            </a:r>
            <a:r>
              <a:rPr lang="en-US" sz="2000" spc="-125" dirty="0">
                <a:solidFill>
                  <a:schemeClr val="bg1">
                    <a:lumMod val="65000"/>
                    <a:lumOff val="35000"/>
                  </a:schemeClr>
                </a:solidFill>
                <a:latin typeface="Abadi" panose="020B0604020104020204" pitchFamily="34" charset="0"/>
                <a:cs typeface="Carlito"/>
              </a:rPr>
              <a:t> </a:t>
            </a:r>
            <a:r>
              <a:rPr lang="en-US" sz="2000" dirty="0">
                <a:solidFill>
                  <a:schemeClr val="bg1">
                    <a:lumMod val="65000"/>
                    <a:lumOff val="35000"/>
                  </a:schemeClr>
                </a:solidFill>
                <a:latin typeface="Abadi" panose="020B0604020104020204" pitchFamily="34" charset="0"/>
                <a:cs typeface="Carlito"/>
              </a:rPr>
              <a:t>landings </a:t>
            </a:r>
            <a:r>
              <a:rPr lang="en-US" sz="2000" spc="-5" dirty="0">
                <a:solidFill>
                  <a:schemeClr val="bg1">
                    <a:lumMod val="65000"/>
                    <a:lumOff val="35000"/>
                  </a:schemeClr>
                </a:solidFill>
                <a:latin typeface="Abadi" panose="020B0604020104020204" pitchFamily="34" charset="0"/>
                <a:cs typeface="Carlito"/>
              </a:rPr>
              <a:t>between </a:t>
            </a:r>
            <a:r>
              <a:rPr lang="en-US" sz="2000" dirty="0">
                <a:solidFill>
                  <a:schemeClr val="bg1">
                    <a:lumMod val="65000"/>
                    <a:lumOff val="35000"/>
                  </a:schemeClr>
                </a:solidFill>
                <a:latin typeface="Abadi" panose="020B0604020104020204" pitchFamily="34" charset="0"/>
                <a:cs typeface="Carlito"/>
              </a:rPr>
              <a:t>2010-06-04 and 2017-03-20 </a:t>
            </a:r>
            <a:r>
              <a:rPr lang="en-US" sz="2000" spc="-25" dirty="0">
                <a:solidFill>
                  <a:schemeClr val="bg1">
                    <a:lumMod val="65000"/>
                    <a:lumOff val="35000"/>
                  </a:schemeClr>
                </a:solidFill>
                <a:latin typeface="Abadi" panose="020B0604020104020204" pitchFamily="34" charset="0"/>
                <a:cs typeface="Carlito"/>
              </a:rPr>
              <a:t>inclusively.</a:t>
            </a:r>
          </a:p>
          <a:p>
            <a:pPr>
              <a:spcBef>
                <a:spcPts val="1400"/>
              </a:spcBef>
              <a:buClr>
                <a:schemeClr val="bg1"/>
              </a:buClr>
            </a:pPr>
            <a:r>
              <a:rPr lang="en-US" sz="2000" spc="-20" dirty="0">
                <a:solidFill>
                  <a:schemeClr val="bg1">
                    <a:lumMod val="65000"/>
                    <a:lumOff val="35000"/>
                  </a:schemeClr>
                </a:solidFill>
                <a:latin typeface="Abadi" panose="020B0604020104020204" pitchFamily="34" charset="0"/>
              </a:rPr>
              <a:t>There were 8 successful landings in total  during this time period.</a:t>
            </a:r>
          </a:p>
          <a:p>
            <a:pPr>
              <a:spcBef>
                <a:spcPts val="1400"/>
              </a:spcBef>
              <a:buClr>
                <a:schemeClr val="bg1"/>
              </a:buClr>
            </a:pPr>
            <a:r>
              <a:rPr lang="en-US" sz="2000" spc="-20" dirty="0">
                <a:solidFill>
                  <a:schemeClr val="bg1">
                    <a:lumMod val="65000"/>
                    <a:lumOff val="35000"/>
                  </a:schemeClr>
                </a:solidFill>
                <a:latin typeface="Abadi" panose="020B0604020104020204" pitchFamily="34" charset="0"/>
              </a:rPr>
              <a:t>There were 7 unsuccessful landings in total  during this time period.</a:t>
            </a:r>
          </a:p>
          <a:p>
            <a:pPr>
              <a:spcBef>
                <a:spcPts val="1400"/>
              </a:spcBef>
              <a:buClr>
                <a:schemeClr val="bg1"/>
              </a:buClr>
            </a:pPr>
            <a:r>
              <a:rPr lang="en-US" sz="2000" spc="-20" dirty="0">
                <a:solidFill>
                  <a:schemeClr val="bg1">
                    <a:lumMod val="65000"/>
                    <a:lumOff val="35000"/>
                  </a:schemeClr>
                </a:solidFill>
                <a:latin typeface="Abadi" panose="020B0604020104020204" pitchFamily="34" charset="0"/>
              </a:rPr>
              <a:t>There were high numbers of ‘No attempt’ landing outcomes which must be taken into consideration. </a:t>
            </a:r>
          </a:p>
          <a:p>
            <a:pPr>
              <a:spcBef>
                <a:spcPts val="1400"/>
              </a:spcBef>
              <a:buClr>
                <a:schemeClr val="bg1"/>
              </a:buClr>
            </a:pPr>
            <a:endParaRPr lang="en-US" sz="2000" spc="-20" dirty="0">
              <a:solidFill>
                <a:srgbClr val="404040"/>
              </a:solidFill>
              <a:latin typeface="Abadi" panose="020B0604020104020204" pitchFamily="34" charset="0"/>
            </a:endParaRPr>
          </a:p>
          <a:p>
            <a:pPr>
              <a:spcBef>
                <a:spcPts val="1400"/>
              </a:spcBef>
              <a:buClr>
                <a:schemeClr val="bg1"/>
              </a:buClr>
            </a:pPr>
            <a:endParaRPr lang="en-US" sz="2000" dirty="0">
              <a:latin typeface="Abadi" panose="020B0604020104020204" pitchFamily="34" charset="0"/>
              <a:cs typeface="Carlito"/>
            </a:endParaRPr>
          </a:p>
          <a:p>
            <a:pPr>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038D4524-4809-F954-C4C1-E2F194DF0124}"/>
              </a:ext>
            </a:extLst>
          </p:cNvPr>
          <p:cNvPicPr>
            <a:picLocks noChangeAspect="1"/>
          </p:cNvPicPr>
          <p:nvPr/>
        </p:nvPicPr>
        <p:blipFill>
          <a:blip r:embed="rId3"/>
          <a:stretch>
            <a:fillRect/>
          </a:stretch>
        </p:blipFill>
        <p:spPr>
          <a:xfrm>
            <a:off x="8488455" y="1542709"/>
            <a:ext cx="2797156" cy="438694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5762D08-A250-65D7-0BD7-40ED2CD693A7}"/>
              </a:ext>
            </a:extLst>
          </p:cNvPr>
          <p:cNvSpPr>
            <a:spLocks noGrp="1"/>
          </p:cNvSpPr>
          <p:nvPr>
            <p:ph type="title"/>
          </p:nvPr>
        </p:nvSpPr>
        <p:spPr>
          <a:xfrm>
            <a:off x="685801" y="413658"/>
            <a:ext cx="10736188" cy="849086"/>
          </a:xfrm>
        </p:spPr>
        <p:txBody>
          <a:bodyPr/>
          <a:lstStyle/>
          <a:p>
            <a:endParaRPr lang="en-IN" dirty="0"/>
          </a:p>
        </p:txBody>
      </p:sp>
      <p:sp>
        <p:nvSpPr>
          <p:cNvPr id="11" name="Content Placeholder 10">
            <a:extLst>
              <a:ext uri="{FF2B5EF4-FFF2-40B4-BE49-F238E27FC236}">
                <a16:creationId xmlns:a16="http://schemas.microsoft.com/office/drawing/2014/main" id="{ACDBB0EA-3C66-3F70-73CB-8BEB950CFCB0}"/>
              </a:ext>
            </a:extLst>
          </p:cNvPr>
          <p:cNvSpPr>
            <a:spLocks noGrp="1"/>
          </p:cNvSpPr>
          <p:nvPr>
            <p:ph idx="1"/>
          </p:nvPr>
        </p:nvSpPr>
        <p:spPr>
          <a:xfrm>
            <a:off x="685801" y="5116286"/>
            <a:ext cx="10776856" cy="1524000"/>
          </a:xfrm>
        </p:spPr>
        <p:txBody>
          <a:bodyPr anchor="t">
            <a:normAutofit fontScale="92500" lnSpcReduction="10000"/>
          </a:bodyPr>
          <a:lstStyle/>
          <a:p>
            <a:pPr>
              <a:buClr>
                <a:schemeClr val="bg1"/>
              </a:buClr>
            </a:pPr>
            <a:r>
              <a:rPr lang="en-US" sz="2000" spc="-5" dirty="0">
                <a:solidFill>
                  <a:schemeClr val="bg1">
                    <a:lumMod val="65000"/>
                    <a:lumOff val="35000"/>
                  </a:schemeClr>
                </a:solidFill>
                <a:latin typeface="Abadi" panose="020B0604020104020204" pitchFamily="34" charset="0"/>
                <a:cs typeface="Carlito"/>
              </a:rPr>
              <a:t>The left </a:t>
            </a:r>
            <a:r>
              <a:rPr lang="en-US" sz="2000" dirty="0">
                <a:solidFill>
                  <a:schemeClr val="bg1">
                    <a:lumMod val="65000"/>
                    <a:lumOff val="35000"/>
                  </a:schemeClr>
                </a:solidFill>
                <a:latin typeface="Abadi" panose="020B0604020104020204" pitchFamily="34" charset="0"/>
                <a:cs typeface="Carlito"/>
              </a:rPr>
              <a:t>map </a:t>
            </a:r>
            <a:r>
              <a:rPr lang="en-US" sz="2000" spc="-15" dirty="0">
                <a:solidFill>
                  <a:schemeClr val="bg1">
                    <a:lumMod val="65000"/>
                    <a:lumOff val="35000"/>
                  </a:schemeClr>
                </a:solidFill>
                <a:latin typeface="Abadi" panose="020B0604020104020204" pitchFamily="34" charset="0"/>
                <a:cs typeface="Carlito"/>
              </a:rPr>
              <a:t>shows </a:t>
            </a:r>
            <a:r>
              <a:rPr lang="en-US" sz="2000" dirty="0">
                <a:solidFill>
                  <a:schemeClr val="bg1">
                    <a:lumMod val="65000"/>
                    <a:lumOff val="35000"/>
                  </a:schemeClr>
                </a:solidFill>
                <a:latin typeface="Abadi" panose="020B0604020104020204" pitchFamily="34" charset="0"/>
                <a:cs typeface="Carlito"/>
              </a:rPr>
              <a:t>the </a:t>
            </a:r>
            <a:r>
              <a:rPr lang="en-US" sz="2000" spc="-20" dirty="0">
                <a:solidFill>
                  <a:schemeClr val="bg1">
                    <a:lumMod val="65000"/>
                    <a:lumOff val="35000"/>
                  </a:schemeClr>
                </a:solidFill>
                <a:latin typeface="Abadi" panose="020B0604020104020204" pitchFamily="34" charset="0"/>
                <a:cs typeface="Carlito"/>
              </a:rPr>
              <a:t>closer look of </a:t>
            </a:r>
            <a:r>
              <a:rPr lang="en-US" sz="2000" spc="-5" dirty="0">
                <a:solidFill>
                  <a:schemeClr val="bg1">
                    <a:lumMod val="65000"/>
                    <a:lumOff val="35000"/>
                  </a:schemeClr>
                </a:solidFill>
                <a:latin typeface="Abadi" panose="020B0604020104020204" pitchFamily="34" charset="0"/>
                <a:cs typeface="Carlito"/>
              </a:rPr>
              <a:t>Florida </a:t>
            </a:r>
            <a:r>
              <a:rPr lang="en-US" sz="2000" dirty="0">
                <a:solidFill>
                  <a:schemeClr val="bg1">
                    <a:lumMod val="65000"/>
                    <a:lumOff val="35000"/>
                  </a:schemeClr>
                </a:solidFill>
                <a:latin typeface="Abadi" panose="020B0604020104020204" pitchFamily="34" charset="0"/>
                <a:cs typeface="Carlito"/>
              </a:rPr>
              <a:t>launch sites</a:t>
            </a:r>
            <a:endParaRPr lang="en-US" sz="2000" spc="-5" dirty="0">
              <a:solidFill>
                <a:schemeClr val="bg1">
                  <a:lumMod val="65000"/>
                  <a:lumOff val="35000"/>
                </a:schemeClr>
              </a:solidFill>
              <a:latin typeface="Abadi" panose="020B0604020104020204" pitchFamily="34" charset="0"/>
              <a:cs typeface="Carlito"/>
            </a:endParaRPr>
          </a:p>
          <a:p>
            <a:pPr>
              <a:buClr>
                <a:schemeClr val="bg1"/>
              </a:buClr>
            </a:pPr>
            <a:r>
              <a:rPr lang="en-US" sz="2000" spc="-5" dirty="0">
                <a:solidFill>
                  <a:schemeClr val="bg1">
                    <a:lumMod val="65000"/>
                    <a:lumOff val="35000"/>
                  </a:schemeClr>
                </a:solidFill>
                <a:latin typeface="Abadi" panose="020B0604020104020204" pitchFamily="34" charset="0"/>
                <a:cs typeface="Carlito"/>
              </a:rPr>
              <a:t>The right </a:t>
            </a:r>
            <a:r>
              <a:rPr lang="en-US" sz="2000" dirty="0">
                <a:solidFill>
                  <a:schemeClr val="bg1">
                    <a:lumMod val="65000"/>
                    <a:lumOff val="35000"/>
                  </a:schemeClr>
                </a:solidFill>
                <a:latin typeface="Abadi" panose="020B0604020104020204" pitchFamily="34" charset="0"/>
                <a:cs typeface="Carlito"/>
              </a:rPr>
              <a:t>map </a:t>
            </a:r>
            <a:r>
              <a:rPr lang="en-US" sz="2000" spc="-15" dirty="0">
                <a:solidFill>
                  <a:schemeClr val="bg1">
                    <a:lumMod val="65000"/>
                    <a:lumOff val="35000"/>
                  </a:schemeClr>
                </a:solidFill>
                <a:latin typeface="Abadi" panose="020B0604020104020204" pitchFamily="34" charset="0"/>
                <a:cs typeface="Carlito"/>
              </a:rPr>
              <a:t>shows </a:t>
            </a:r>
            <a:r>
              <a:rPr lang="en-US" sz="2000" dirty="0">
                <a:solidFill>
                  <a:schemeClr val="bg1">
                    <a:lumMod val="65000"/>
                    <a:lumOff val="35000"/>
                  </a:schemeClr>
                </a:solidFill>
                <a:latin typeface="Abadi" panose="020B0604020104020204" pitchFamily="34" charset="0"/>
                <a:cs typeface="Carlito"/>
              </a:rPr>
              <a:t>all launch </a:t>
            </a:r>
            <a:r>
              <a:rPr lang="en-US" sz="2000" spc="-20" dirty="0">
                <a:solidFill>
                  <a:schemeClr val="bg1">
                    <a:lumMod val="65000"/>
                    <a:lumOff val="35000"/>
                  </a:schemeClr>
                </a:solidFill>
                <a:latin typeface="Abadi" panose="020B0604020104020204" pitchFamily="34" charset="0"/>
                <a:cs typeface="Carlito"/>
              </a:rPr>
              <a:t>sites </a:t>
            </a:r>
            <a:r>
              <a:rPr lang="en-US" sz="2000" spc="-25" dirty="0">
                <a:solidFill>
                  <a:schemeClr val="bg1">
                    <a:lumMod val="65000"/>
                    <a:lumOff val="35000"/>
                  </a:schemeClr>
                </a:solidFill>
                <a:latin typeface="Abadi" panose="020B0604020104020204" pitchFamily="34" charset="0"/>
                <a:cs typeface="Carlito"/>
              </a:rPr>
              <a:t>relative </a:t>
            </a:r>
            <a:r>
              <a:rPr lang="en-US" sz="2000" spc="-5" dirty="0">
                <a:solidFill>
                  <a:schemeClr val="bg1">
                    <a:lumMod val="65000"/>
                    <a:lumOff val="35000"/>
                  </a:schemeClr>
                </a:solidFill>
                <a:latin typeface="Abadi" panose="020B0604020104020204" pitchFamily="34" charset="0"/>
                <a:cs typeface="Carlito"/>
              </a:rPr>
              <a:t>US </a:t>
            </a:r>
            <a:r>
              <a:rPr lang="en-US" sz="2000" dirty="0">
                <a:solidFill>
                  <a:schemeClr val="bg1">
                    <a:lumMod val="65000"/>
                    <a:lumOff val="35000"/>
                  </a:schemeClr>
                </a:solidFill>
                <a:latin typeface="Abadi" panose="020B0604020104020204" pitchFamily="34" charset="0"/>
                <a:cs typeface="Carlito"/>
              </a:rPr>
              <a:t>map.</a:t>
            </a:r>
          </a:p>
          <a:p>
            <a:pPr>
              <a:buClr>
                <a:schemeClr val="bg1"/>
              </a:buClr>
            </a:pPr>
            <a:r>
              <a:rPr lang="en-US" sz="2000" dirty="0">
                <a:solidFill>
                  <a:schemeClr val="bg1">
                    <a:lumMod val="65000"/>
                    <a:lumOff val="35000"/>
                  </a:schemeClr>
                </a:solidFill>
                <a:latin typeface="Abadi" panose="020B0604020104020204" pitchFamily="34" charset="0"/>
                <a:cs typeface="Carlito"/>
              </a:rPr>
              <a:t>Launch sites are near sea, probably for safety, but are not too far away from roads and railway lines.</a:t>
            </a:r>
          </a:p>
          <a:p>
            <a:pPr>
              <a:buClr>
                <a:schemeClr val="bg1"/>
              </a:buClr>
            </a:pPr>
            <a:endParaRPr lang="en-US" sz="2000" dirty="0">
              <a:solidFill>
                <a:srgbClr val="404040"/>
              </a:solidFill>
              <a:latin typeface="Abadi" panose="020B0604020104020204" pitchFamily="34" charset="0"/>
              <a:cs typeface="Carlito"/>
            </a:endParaRPr>
          </a:p>
          <a:p>
            <a:endParaRPr lang="en-IN"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3700" dirty="0">
                <a:solidFill>
                  <a:srgbClr val="0B49CB"/>
                </a:solidFill>
                <a:latin typeface="Abadi"/>
              </a:rPr>
              <a:t>Launch Site Locations </a:t>
            </a:r>
            <a:endParaRPr lang="en-US" sz="3700" dirty="0">
              <a:solidFill>
                <a:srgbClr val="0B49CB"/>
              </a:solidFill>
              <a:latin typeface="Abadi"/>
            </a:endParaRPr>
          </a:p>
        </p:txBody>
      </p:sp>
      <p:pic>
        <p:nvPicPr>
          <p:cNvPr id="17" name="Picture 16">
            <a:extLst>
              <a:ext uri="{FF2B5EF4-FFF2-40B4-BE49-F238E27FC236}">
                <a16:creationId xmlns:a16="http://schemas.microsoft.com/office/drawing/2014/main" id="{3CACA671-E306-14DA-8C64-6E007ED24D8B}"/>
              </a:ext>
            </a:extLst>
          </p:cNvPr>
          <p:cNvPicPr>
            <a:picLocks noChangeAspect="1"/>
          </p:cNvPicPr>
          <p:nvPr/>
        </p:nvPicPr>
        <p:blipFill>
          <a:blip r:embed="rId3"/>
          <a:stretch>
            <a:fillRect/>
          </a:stretch>
        </p:blipFill>
        <p:spPr>
          <a:xfrm>
            <a:off x="685801" y="1347257"/>
            <a:ext cx="5551713" cy="3728059"/>
          </a:xfrm>
          <a:prstGeom prst="rect">
            <a:avLst/>
          </a:prstGeom>
        </p:spPr>
      </p:pic>
      <p:pic>
        <p:nvPicPr>
          <p:cNvPr id="19" name="Picture 18">
            <a:extLst>
              <a:ext uri="{FF2B5EF4-FFF2-40B4-BE49-F238E27FC236}">
                <a16:creationId xmlns:a16="http://schemas.microsoft.com/office/drawing/2014/main" id="{6F3EAD28-7449-271D-1D0D-A3C28A05B544}"/>
              </a:ext>
            </a:extLst>
          </p:cNvPr>
          <p:cNvPicPr>
            <a:picLocks noChangeAspect="1"/>
          </p:cNvPicPr>
          <p:nvPr/>
        </p:nvPicPr>
        <p:blipFill>
          <a:blip r:embed="rId4"/>
          <a:stretch>
            <a:fillRect/>
          </a:stretch>
        </p:blipFill>
        <p:spPr>
          <a:xfrm>
            <a:off x="6302199" y="1387736"/>
            <a:ext cx="5119790" cy="368758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6315" y="3719569"/>
            <a:ext cx="6667272" cy="2724774"/>
          </a:xfrm>
          <a:prstGeom prst="rect">
            <a:avLst/>
          </a:prstGeom>
        </p:spPr>
        <p:txBody>
          <a:bodyPr lIns="91440" tIns="45720" rIns="91440" bIns="45720" anchor="t">
            <a:normAutofit/>
          </a:bodyPr>
          <a:lstStyle/>
          <a:p>
            <a:pPr marL="69850" indent="-342900">
              <a:lnSpc>
                <a:spcPts val="2305"/>
              </a:lnSpc>
              <a:spcBef>
                <a:spcPts val="100"/>
              </a:spcBef>
              <a:buClr>
                <a:schemeClr val="bg1"/>
              </a:buClr>
              <a:buFont typeface="Arial" panose="020B0604020202020204" pitchFamily="34" charset="0"/>
              <a:buChar char="•"/>
            </a:pPr>
            <a:r>
              <a:rPr lang="en-US" sz="2000" spc="-5" dirty="0">
                <a:solidFill>
                  <a:schemeClr val="bg1">
                    <a:lumMod val="65000"/>
                    <a:lumOff val="35000"/>
                  </a:schemeClr>
                </a:solidFill>
                <a:latin typeface="Abadi" panose="020B0604020104020204" pitchFamily="34" charset="0"/>
                <a:cs typeface="Carlito"/>
              </a:rPr>
              <a:t>Successful </a:t>
            </a:r>
            <a:r>
              <a:rPr lang="en-US" sz="2000" dirty="0">
                <a:solidFill>
                  <a:schemeClr val="bg1">
                    <a:lumMod val="65000"/>
                    <a:lumOff val="35000"/>
                  </a:schemeClr>
                </a:solidFill>
                <a:latin typeface="Abadi" panose="020B0604020104020204" pitchFamily="34" charset="0"/>
                <a:cs typeface="Carlito"/>
              </a:rPr>
              <a:t>landing </a:t>
            </a:r>
            <a:r>
              <a:rPr lang="en-US" sz="2000" spc="-5" dirty="0">
                <a:solidFill>
                  <a:schemeClr val="bg1">
                    <a:lumMod val="65000"/>
                    <a:lumOff val="35000"/>
                  </a:schemeClr>
                </a:solidFill>
                <a:latin typeface="Abadi" panose="020B0604020104020204" pitchFamily="34" charset="0"/>
                <a:cs typeface="Carlito"/>
              </a:rPr>
              <a:t>(</a:t>
            </a:r>
            <a:r>
              <a:rPr lang="en-US" sz="2000" spc="-5" dirty="0">
                <a:solidFill>
                  <a:srgbClr val="00B050"/>
                </a:solidFill>
                <a:latin typeface="Abadi" panose="020B0604020104020204" pitchFamily="34" charset="0"/>
                <a:cs typeface="Carlito"/>
              </a:rPr>
              <a:t>green icon</a:t>
            </a:r>
            <a:r>
              <a:rPr lang="en-US" sz="2000" spc="-5" dirty="0">
                <a:solidFill>
                  <a:schemeClr val="bg1">
                    <a:lumMod val="65000"/>
                    <a:lumOff val="35000"/>
                  </a:schemeClr>
                </a:solidFill>
                <a:latin typeface="Abadi" panose="020B0604020104020204" pitchFamily="34" charset="0"/>
                <a:cs typeface="Carlito"/>
              </a:rPr>
              <a:t>) </a:t>
            </a:r>
            <a:r>
              <a:rPr lang="en-US" sz="2000" dirty="0">
                <a:solidFill>
                  <a:schemeClr val="bg1">
                    <a:lumMod val="65000"/>
                    <a:lumOff val="35000"/>
                  </a:schemeClr>
                </a:solidFill>
                <a:latin typeface="Abadi" panose="020B0604020104020204" pitchFamily="34" charset="0"/>
                <a:cs typeface="Carlito"/>
              </a:rPr>
              <a:t>and</a:t>
            </a:r>
            <a:r>
              <a:rPr lang="en-US" sz="2000" spc="5" dirty="0">
                <a:solidFill>
                  <a:schemeClr val="bg1">
                    <a:lumMod val="65000"/>
                    <a:lumOff val="35000"/>
                  </a:schemeClr>
                </a:solidFill>
                <a:latin typeface="Abadi" panose="020B0604020104020204" pitchFamily="34" charset="0"/>
                <a:cs typeface="Carlito"/>
              </a:rPr>
              <a:t> </a:t>
            </a:r>
            <a:r>
              <a:rPr lang="en-US" sz="2000" spc="-20" dirty="0">
                <a:solidFill>
                  <a:schemeClr val="bg1">
                    <a:lumMod val="65000"/>
                    <a:lumOff val="35000"/>
                  </a:schemeClr>
                </a:solidFill>
                <a:latin typeface="Abadi" panose="020B0604020104020204" pitchFamily="34" charset="0"/>
                <a:cs typeface="Carlito"/>
              </a:rPr>
              <a:t>failed</a:t>
            </a:r>
            <a:r>
              <a:rPr lang="en-US" sz="2000" dirty="0">
                <a:solidFill>
                  <a:schemeClr val="bg1">
                    <a:lumMod val="65000"/>
                    <a:lumOff val="35000"/>
                  </a:schemeClr>
                </a:solidFill>
                <a:latin typeface="Abadi" panose="020B0604020104020204" pitchFamily="34" charset="0"/>
                <a:cs typeface="Carlito"/>
              </a:rPr>
              <a:t> </a:t>
            </a:r>
            <a:r>
              <a:rPr lang="en-US" sz="2000" spc="-5" dirty="0">
                <a:solidFill>
                  <a:schemeClr val="bg1">
                    <a:lumMod val="65000"/>
                    <a:lumOff val="35000"/>
                  </a:schemeClr>
                </a:solidFill>
                <a:latin typeface="Abadi" panose="020B0604020104020204" pitchFamily="34" charset="0"/>
                <a:cs typeface="Carlito"/>
              </a:rPr>
              <a:t>landing </a:t>
            </a:r>
            <a:r>
              <a:rPr lang="en-US" sz="2000" spc="-15" dirty="0">
                <a:solidFill>
                  <a:schemeClr val="bg1">
                    <a:lumMod val="65000"/>
                    <a:lumOff val="35000"/>
                  </a:schemeClr>
                </a:solidFill>
                <a:latin typeface="Abadi" panose="020B0604020104020204" pitchFamily="34" charset="0"/>
                <a:cs typeface="Carlito"/>
              </a:rPr>
              <a:t>(</a:t>
            </a:r>
            <a:r>
              <a:rPr lang="en-US" sz="2000" spc="-15" dirty="0">
                <a:solidFill>
                  <a:schemeClr val="accent6">
                    <a:lumMod val="75000"/>
                  </a:schemeClr>
                </a:solidFill>
                <a:latin typeface="Abadi" panose="020B0604020104020204" pitchFamily="34" charset="0"/>
                <a:cs typeface="Carlito"/>
              </a:rPr>
              <a:t>red </a:t>
            </a:r>
            <a:r>
              <a:rPr lang="en-US" sz="2000" spc="-5" dirty="0">
                <a:solidFill>
                  <a:schemeClr val="accent6">
                    <a:lumMod val="75000"/>
                  </a:schemeClr>
                </a:solidFill>
                <a:latin typeface="Abadi" panose="020B0604020104020204" pitchFamily="34" charset="0"/>
                <a:cs typeface="Carlito"/>
              </a:rPr>
              <a:t>icon</a:t>
            </a:r>
            <a:r>
              <a:rPr lang="en-US" sz="2000" spc="-5" dirty="0">
                <a:solidFill>
                  <a:schemeClr val="bg1">
                    <a:lumMod val="65000"/>
                    <a:lumOff val="35000"/>
                  </a:schemeClr>
                </a:solidFill>
                <a:latin typeface="Abadi" panose="020B0604020104020204" pitchFamily="34" charset="0"/>
                <a:cs typeface="Carlito"/>
              </a:rPr>
              <a:t>). </a:t>
            </a:r>
          </a:p>
          <a:p>
            <a:pPr marL="69850" indent="-342900">
              <a:lnSpc>
                <a:spcPts val="2305"/>
              </a:lnSpc>
              <a:spcBef>
                <a:spcPts val="100"/>
              </a:spcBef>
              <a:buClr>
                <a:schemeClr val="bg1"/>
              </a:buClr>
              <a:buFont typeface="Arial" panose="020B0604020202020204" pitchFamily="34" charset="0"/>
              <a:buChar char="•"/>
            </a:pPr>
            <a:r>
              <a:rPr lang="en-US" sz="2000" dirty="0">
                <a:solidFill>
                  <a:schemeClr val="bg1">
                    <a:lumMod val="65000"/>
                    <a:lumOff val="35000"/>
                  </a:schemeClr>
                </a:solidFill>
                <a:latin typeface="Abadi" panose="020B0604020104020204" pitchFamily="34" charset="0"/>
                <a:cs typeface="Carlito"/>
              </a:rPr>
              <a:t>In this </a:t>
            </a:r>
            <a:r>
              <a:rPr lang="en-US" sz="2000" spc="-25" dirty="0">
                <a:solidFill>
                  <a:schemeClr val="bg1">
                    <a:lumMod val="65000"/>
                    <a:lumOff val="35000"/>
                  </a:schemeClr>
                </a:solidFill>
                <a:latin typeface="Abadi" panose="020B0604020104020204" pitchFamily="34" charset="0"/>
                <a:cs typeface="Carlito"/>
              </a:rPr>
              <a:t>example </a:t>
            </a:r>
            <a:r>
              <a:rPr lang="en-US" sz="2000" spc="-40" dirty="0">
                <a:solidFill>
                  <a:schemeClr val="bg1">
                    <a:lumMod val="65000"/>
                    <a:lumOff val="35000"/>
                  </a:schemeClr>
                </a:solidFill>
                <a:latin typeface="Abadi" panose="020B0604020104020204" pitchFamily="34" charset="0"/>
                <a:cs typeface="Carlito"/>
              </a:rPr>
              <a:t>VAFB </a:t>
            </a:r>
            <a:r>
              <a:rPr lang="en-US" sz="2000" spc="-5" dirty="0">
                <a:solidFill>
                  <a:schemeClr val="bg1">
                    <a:lumMod val="65000"/>
                    <a:lumOff val="35000"/>
                  </a:schemeClr>
                </a:solidFill>
                <a:latin typeface="Abadi" panose="020B0604020104020204" pitchFamily="34" charset="0"/>
                <a:cs typeface="Carlito"/>
              </a:rPr>
              <a:t>SLC-4E (Fig 1) </a:t>
            </a:r>
            <a:r>
              <a:rPr lang="en-US" sz="2000" spc="-20" dirty="0">
                <a:solidFill>
                  <a:schemeClr val="bg1">
                    <a:lumMod val="65000"/>
                    <a:lumOff val="35000"/>
                  </a:schemeClr>
                </a:solidFill>
                <a:latin typeface="Abadi" panose="020B0604020104020204" pitchFamily="34" charset="0"/>
                <a:cs typeface="Carlito"/>
              </a:rPr>
              <a:t>shows </a:t>
            </a:r>
            <a:r>
              <a:rPr lang="en-US" sz="2000" dirty="0">
                <a:solidFill>
                  <a:schemeClr val="bg1">
                    <a:lumMod val="65000"/>
                    <a:lumOff val="35000"/>
                  </a:schemeClr>
                </a:solidFill>
                <a:latin typeface="Abadi" panose="020B0604020104020204" pitchFamily="34" charset="0"/>
                <a:cs typeface="Carlito"/>
              </a:rPr>
              <a:t>4 </a:t>
            </a:r>
            <a:r>
              <a:rPr lang="en-US" sz="2000" spc="-5" dirty="0">
                <a:solidFill>
                  <a:schemeClr val="bg1">
                    <a:lumMod val="65000"/>
                    <a:lumOff val="35000"/>
                  </a:schemeClr>
                </a:solidFill>
                <a:latin typeface="Abadi" panose="020B0604020104020204" pitchFamily="34" charset="0"/>
                <a:cs typeface="Carlito"/>
              </a:rPr>
              <a:t>successful landings </a:t>
            </a:r>
            <a:r>
              <a:rPr lang="en-US" sz="2000" dirty="0">
                <a:solidFill>
                  <a:schemeClr val="bg1">
                    <a:lumMod val="65000"/>
                    <a:lumOff val="35000"/>
                  </a:schemeClr>
                </a:solidFill>
                <a:latin typeface="Abadi" panose="020B0604020104020204" pitchFamily="34" charset="0"/>
                <a:cs typeface="Carlito"/>
              </a:rPr>
              <a:t>and 6 </a:t>
            </a:r>
            <a:r>
              <a:rPr lang="en-US" sz="2000" spc="-20" dirty="0">
                <a:solidFill>
                  <a:schemeClr val="bg1">
                    <a:lumMod val="65000"/>
                    <a:lumOff val="35000"/>
                  </a:schemeClr>
                </a:solidFill>
                <a:latin typeface="Abadi" panose="020B0604020104020204" pitchFamily="34" charset="0"/>
                <a:cs typeface="Carlito"/>
              </a:rPr>
              <a:t>failed</a:t>
            </a:r>
            <a:r>
              <a:rPr lang="en-US" sz="2000" spc="-65" dirty="0">
                <a:solidFill>
                  <a:schemeClr val="bg1">
                    <a:lumMod val="65000"/>
                    <a:lumOff val="35000"/>
                  </a:schemeClr>
                </a:solidFill>
                <a:latin typeface="Abadi" panose="020B0604020104020204" pitchFamily="34" charset="0"/>
                <a:cs typeface="Carlito"/>
              </a:rPr>
              <a:t> </a:t>
            </a:r>
            <a:r>
              <a:rPr lang="en-US" sz="2000" spc="-5" dirty="0">
                <a:solidFill>
                  <a:schemeClr val="bg1">
                    <a:lumMod val="65000"/>
                    <a:lumOff val="35000"/>
                  </a:schemeClr>
                </a:solidFill>
                <a:latin typeface="Abadi" panose="020B0604020104020204" pitchFamily="34" charset="0"/>
                <a:cs typeface="Carlito"/>
              </a:rPr>
              <a:t>landings.</a:t>
            </a:r>
          </a:p>
          <a:p>
            <a:pPr marL="69850" indent="-342900">
              <a:lnSpc>
                <a:spcPts val="2305"/>
              </a:lnSpc>
              <a:spcBef>
                <a:spcPts val="100"/>
              </a:spcBef>
              <a:buClr>
                <a:schemeClr val="bg1"/>
              </a:buClr>
              <a:buFont typeface="Arial" panose="020B0604020202020204" pitchFamily="34" charset="0"/>
              <a:buChar char="•"/>
            </a:pPr>
            <a:r>
              <a:rPr lang="en-US" sz="2000" spc="-5" dirty="0">
                <a:solidFill>
                  <a:schemeClr val="bg1">
                    <a:lumMod val="65000"/>
                    <a:lumOff val="35000"/>
                  </a:schemeClr>
                </a:solidFill>
                <a:latin typeface="Abadi" panose="020B0604020104020204" pitchFamily="34" charset="0"/>
                <a:cs typeface="Carlito"/>
              </a:rPr>
              <a:t>Fig(4) shows KSC LC-39 launch site</a:t>
            </a:r>
          </a:p>
          <a:p>
            <a:pPr marL="69850" indent="-342900">
              <a:lnSpc>
                <a:spcPts val="2305"/>
              </a:lnSpc>
              <a:spcBef>
                <a:spcPts val="100"/>
              </a:spcBef>
              <a:buClr>
                <a:schemeClr val="bg1"/>
              </a:buClr>
              <a:buFont typeface="Arial" panose="020B0604020202020204" pitchFamily="34" charset="0"/>
              <a:buChar char="•"/>
            </a:pPr>
            <a:r>
              <a:rPr lang="en-US" sz="2000" spc="-5" dirty="0">
                <a:solidFill>
                  <a:schemeClr val="bg1">
                    <a:lumMod val="65000"/>
                    <a:lumOff val="35000"/>
                  </a:schemeClr>
                </a:solidFill>
                <a:latin typeface="Abadi" panose="020B0604020104020204" pitchFamily="34" charset="0"/>
                <a:cs typeface="Carlito"/>
              </a:rPr>
              <a:t>Fig(2) and Fig(3) show CCAFS SLC-40 and CCAFS LC-40</a:t>
            </a:r>
          </a:p>
          <a:p>
            <a:pPr marL="69850" indent="-342900">
              <a:lnSpc>
                <a:spcPts val="2305"/>
              </a:lnSpc>
              <a:spcBef>
                <a:spcPts val="100"/>
              </a:spcBef>
              <a:buClr>
                <a:schemeClr val="bg1"/>
              </a:buClr>
              <a:buFont typeface="Arial" panose="020B0604020202020204" pitchFamily="34" charset="0"/>
              <a:buChar char="•"/>
            </a:pPr>
            <a:endParaRPr lang="en-US" sz="2000" spc="-5" dirty="0">
              <a:solidFill>
                <a:schemeClr val="bg1">
                  <a:lumMod val="65000"/>
                  <a:lumOff val="35000"/>
                </a:schemeClr>
              </a:solidFill>
              <a:latin typeface="Abadi" panose="020B0604020104020204" pitchFamily="34" charset="0"/>
              <a:cs typeface="Carlito"/>
            </a:endParaRPr>
          </a:p>
          <a:p>
            <a:pPr marL="69850" indent="-342900">
              <a:lnSpc>
                <a:spcPts val="2305"/>
              </a:lnSpc>
              <a:spcBef>
                <a:spcPts val="100"/>
              </a:spcBef>
              <a:buClr>
                <a:schemeClr val="bg1"/>
              </a:buClr>
              <a:buFont typeface="Arial" panose="020B0604020202020204" pitchFamily="34" charset="0"/>
              <a:buChar char="•"/>
            </a:pPr>
            <a:endParaRPr lang="en-US" sz="2000" dirty="0">
              <a:solidFill>
                <a:schemeClr val="bg1">
                  <a:lumMod val="65000"/>
                  <a:lumOff val="35000"/>
                </a:schemeClr>
              </a:solidFill>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Markers By Site</a:t>
            </a:r>
          </a:p>
        </p:txBody>
      </p:sp>
      <p:pic>
        <p:nvPicPr>
          <p:cNvPr id="7" name="Picture 6">
            <a:extLst>
              <a:ext uri="{FF2B5EF4-FFF2-40B4-BE49-F238E27FC236}">
                <a16:creationId xmlns:a16="http://schemas.microsoft.com/office/drawing/2014/main" id="{B681B643-9725-86C5-F785-542620E0F6E2}"/>
              </a:ext>
            </a:extLst>
          </p:cNvPr>
          <p:cNvPicPr>
            <a:picLocks noChangeAspect="1"/>
          </p:cNvPicPr>
          <p:nvPr/>
        </p:nvPicPr>
        <p:blipFill>
          <a:blip r:embed="rId3"/>
          <a:stretch>
            <a:fillRect/>
          </a:stretch>
        </p:blipFill>
        <p:spPr>
          <a:xfrm>
            <a:off x="4951518" y="1423455"/>
            <a:ext cx="2987299" cy="1867062"/>
          </a:xfrm>
          <a:prstGeom prst="rect">
            <a:avLst/>
          </a:prstGeom>
        </p:spPr>
      </p:pic>
      <p:pic>
        <p:nvPicPr>
          <p:cNvPr id="10" name="Picture 9">
            <a:extLst>
              <a:ext uri="{FF2B5EF4-FFF2-40B4-BE49-F238E27FC236}">
                <a16:creationId xmlns:a16="http://schemas.microsoft.com/office/drawing/2014/main" id="{1120C63D-6A66-05B0-A743-3CE8739AD5FE}"/>
              </a:ext>
            </a:extLst>
          </p:cNvPr>
          <p:cNvPicPr>
            <a:picLocks noChangeAspect="1"/>
          </p:cNvPicPr>
          <p:nvPr/>
        </p:nvPicPr>
        <p:blipFill>
          <a:blip r:embed="rId4"/>
          <a:stretch>
            <a:fillRect/>
          </a:stretch>
        </p:blipFill>
        <p:spPr>
          <a:xfrm>
            <a:off x="8298312" y="1492010"/>
            <a:ext cx="2987299" cy="2227559"/>
          </a:xfrm>
          <a:prstGeom prst="rect">
            <a:avLst/>
          </a:prstGeom>
        </p:spPr>
      </p:pic>
      <p:pic>
        <p:nvPicPr>
          <p:cNvPr id="12" name="Picture 11">
            <a:extLst>
              <a:ext uri="{FF2B5EF4-FFF2-40B4-BE49-F238E27FC236}">
                <a16:creationId xmlns:a16="http://schemas.microsoft.com/office/drawing/2014/main" id="{1752C7C6-B912-CC1D-20A2-336D120CBCD8}"/>
              </a:ext>
            </a:extLst>
          </p:cNvPr>
          <p:cNvPicPr>
            <a:picLocks noChangeAspect="1"/>
          </p:cNvPicPr>
          <p:nvPr/>
        </p:nvPicPr>
        <p:blipFill>
          <a:blip r:embed="rId5"/>
          <a:stretch>
            <a:fillRect/>
          </a:stretch>
        </p:blipFill>
        <p:spPr>
          <a:xfrm>
            <a:off x="7581970" y="4123880"/>
            <a:ext cx="3703641" cy="1882303"/>
          </a:xfrm>
          <a:prstGeom prst="rect">
            <a:avLst/>
          </a:prstGeom>
        </p:spPr>
      </p:pic>
      <p:pic>
        <p:nvPicPr>
          <p:cNvPr id="14" name="Picture 13">
            <a:extLst>
              <a:ext uri="{FF2B5EF4-FFF2-40B4-BE49-F238E27FC236}">
                <a16:creationId xmlns:a16="http://schemas.microsoft.com/office/drawing/2014/main" id="{6230970B-A428-4714-85E5-BDD238399865}"/>
              </a:ext>
            </a:extLst>
          </p:cNvPr>
          <p:cNvPicPr>
            <a:picLocks noChangeAspect="1"/>
          </p:cNvPicPr>
          <p:nvPr/>
        </p:nvPicPr>
        <p:blipFill>
          <a:blip r:embed="rId6"/>
          <a:stretch>
            <a:fillRect/>
          </a:stretch>
        </p:blipFill>
        <p:spPr>
          <a:xfrm>
            <a:off x="1025554" y="1463456"/>
            <a:ext cx="3566469" cy="1729890"/>
          </a:xfrm>
          <a:prstGeom prst="rect">
            <a:avLst/>
          </a:prstGeom>
        </p:spPr>
      </p:pic>
      <p:sp>
        <p:nvSpPr>
          <p:cNvPr id="15" name="Rectangle 14">
            <a:extLst>
              <a:ext uri="{FF2B5EF4-FFF2-40B4-BE49-F238E27FC236}">
                <a16:creationId xmlns:a16="http://schemas.microsoft.com/office/drawing/2014/main" id="{8B148FC2-8F8E-8E3A-5026-5E14AD3ADC98}"/>
              </a:ext>
            </a:extLst>
          </p:cNvPr>
          <p:cNvSpPr/>
          <p:nvPr/>
        </p:nvSpPr>
        <p:spPr>
          <a:xfrm>
            <a:off x="2231571" y="3429000"/>
            <a:ext cx="1273629" cy="1632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Fig (1)</a:t>
            </a:r>
          </a:p>
        </p:txBody>
      </p:sp>
      <p:sp>
        <p:nvSpPr>
          <p:cNvPr id="17" name="Rectangle 16">
            <a:extLst>
              <a:ext uri="{FF2B5EF4-FFF2-40B4-BE49-F238E27FC236}">
                <a16:creationId xmlns:a16="http://schemas.microsoft.com/office/drawing/2014/main" id="{D506A64C-9D30-54D8-2665-9E3FF02F418A}"/>
              </a:ext>
            </a:extLst>
          </p:cNvPr>
          <p:cNvSpPr/>
          <p:nvPr/>
        </p:nvSpPr>
        <p:spPr>
          <a:xfrm>
            <a:off x="5795506" y="3388584"/>
            <a:ext cx="1273629" cy="1632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Fig (2)</a:t>
            </a:r>
          </a:p>
        </p:txBody>
      </p:sp>
      <p:sp>
        <p:nvSpPr>
          <p:cNvPr id="18" name="Rectangle 17">
            <a:extLst>
              <a:ext uri="{FF2B5EF4-FFF2-40B4-BE49-F238E27FC236}">
                <a16:creationId xmlns:a16="http://schemas.microsoft.com/office/drawing/2014/main" id="{F9FD0629-755A-C92E-A7D4-6ED408019E71}"/>
              </a:ext>
            </a:extLst>
          </p:cNvPr>
          <p:cNvSpPr/>
          <p:nvPr/>
        </p:nvSpPr>
        <p:spPr>
          <a:xfrm>
            <a:off x="8992431" y="3800020"/>
            <a:ext cx="1273629" cy="1632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Fig (3)</a:t>
            </a:r>
          </a:p>
        </p:txBody>
      </p:sp>
      <p:sp>
        <p:nvSpPr>
          <p:cNvPr id="19" name="Rectangle 18">
            <a:extLst>
              <a:ext uri="{FF2B5EF4-FFF2-40B4-BE49-F238E27FC236}">
                <a16:creationId xmlns:a16="http://schemas.microsoft.com/office/drawing/2014/main" id="{6127148B-CF57-6A43-AA9E-59F19E0CCE1C}"/>
              </a:ext>
            </a:extLst>
          </p:cNvPr>
          <p:cNvSpPr/>
          <p:nvPr/>
        </p:nvSpPr>
        <p:spPr>
          <a:xfrm>
            <a:off x="8992431" y="6152233"/>
            <a:ext cx="1273629" cy="1632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Fig (4)</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3114"/>
            <a:ext cx="6770161" cy="4974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endParaRPr lang="en-US" sz="2200" dirty="0">
              <a:solidFill>
                <a:schemeClr val="accent6">
                  <a:lumMod val="75000"/>
                </a:schemeClr>
              </a:solidFill>
              <a:latin typeface="Abadi" panose="020B0604020104020204" pitchFamily="34" charset="0"/>
            </a:endParaRPr>
          </a:p>
          <a:p>
            <a:pPr marL="0" indent="0" algn="ctr">
              <a:spcBef>
                <a:spcPts val="1400"/>
              </a:spcBef>
              <a:buNone/>
            </a:pPr>
            <a:r>
              <a:rPr lang="en-US" sz="2200" dirty="0">
                <a:solidFill>
                  <a:schemeClr val="accent6">
                    <a:lumMod val="75000"/>
                  </a:schemeClr>
                </a:solidFill>
                <a:latin typeface="Abadi" panose="020B0604020104020204" pitchFamily="34" charset="0"/>
              </a:rPr>
              <a:t>SpaceX is the leading company in the space travel industry. The fact that SpaceX has made space travel economical and accessible for everyone is one of the key factors that has made it a leader.</a:t>
            </a:r>
          </a:p>
          <a:p>
            <a:pPr marL="0" indent="0" algn="ctr">
              <a:spcBef>
                <a:spcPts val="1400"/>
              </a:spcBef>
              <a:buNone/>
            </a:pPr>
            <a:r>
              <a:rPr lang="en-US" sz="2200" b="1" u="sng" dirty="0">
                <a:solidFill>
                  <a:schemeClr val="accent2">
                    <a:lumMod val="75000"/>
                  </a:schemeClr>
                </a:solidFill>
                <a:latin typeface="Abadi" panose="020B0604020104020204" pitchFamily="34" charset="0"/>
              </a:rPr>
              <a:t>Problem</a:t>
            </a:r>
          </a:p>
          <a:p>
            <a:pPr>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The objective is to find the viability of the new company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to compete with SpaceX.</a:t>
            </a:r>
          </a:p>
          <a:p>
            <a:pPr marL="0" indent="0" algn="ctr">
              <a:spcBef>
                <a:spcPts val="1400"/>
              </a:spcBef>
              <a:buNone/>
            </a:pPr>
            <a:r>
              <a:rPr lang="en-US" sz="2200" b="1" u="sng" dirty="0">
                <a:solidFill>
                  <a:schemeClr val="accent2">
                    <a:lumMod val="75000"/>
                  </a:schemeClr>
                </a:solidFill>
                <a:latin typeface="Abadi" panose="020B0604020104020204" pitchFamily="34" charset="0"/>
              </a:rPr>
              <a:t>Desirable Outcomes</a:t>
            </a:r>
          </a:p>
          <a:p>
            <a:pPr>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The best way to predict the total cost of launches, by predicting successful landings of the first stage of rockets;</a:t>
            </a:r>
          </a:p>
          <a:p>
            <a:pPr>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To find the best location for launches.</a:t>
            </a:r>
          </a:p>
          <a:p>
            <a:pPr>
              <a:spcBef>
                <a:spcPts val="1400"/>
              </a:spcBef>
            </a:pP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862746DE-FCD3-EEE5-2ACF-E0410E7DFDA9}"/>
              </a:ext>
            </a:extLst>
          </p:cNvPr>
          <p:cNvPicPr>
            <a:picLocks noChangeAspect="1"/>
          </p:cNvPicPr>
          <p:nvPr/>
        </p:nvPicPr>
        <p:blipFill>
          <a:blip r:embed="rId3"/>
          <a:stretch>
            <a:fillRect/>
          </a:stretch>
        </p:blipFill>
        <p:spPr>
          <a:xfrm>
            <a:off x="8838971" y="1861457"/>
            <a:ext cx="2519211" cy="2797629"/>
          </a:xfrm>
          <a:prstGeom prst="rect">
            <a:avLst/>
          </a:prstGeom>
        </p:spPr>
      </p:pic>
      <p:pic>
        <p:nvPicPr>
          <p:cNvPr id="11" name="Picture 10">
            <a:extLst>
              <a:ext uri="{FF2B5EF4-FFF2-40B4-BE49-F238E27FC236}">
                <a16:creationId xmlns:a16="http://schemas.microsoft.com/office/drawing/2014/main" id="{A80804B6-7D89-0118-D977-8098CB2A245A}"/>
              </a:ext>
            </a:extLst>
          </p:cNvPr>
          <p:cNvPicPr>
            <a:picLocks noChangeAspect="1"/>
          </p:cNvPicPr>
          <p:nvPr/>
        </p:nvPicPr>
        <p:blipFill>
          <a:blip r:embed="rId4"/>
          <a:stretch>
            <a:fillRect/>
          </a:stretch>
        </p:blipFill>
        <p:spPr>
          <a:xfrm>
            <a:off x="8838972" y="4893810"/>
            <a:ext cx="2606296" cy="1104220"/>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7830" y="3429000"/>
            <a:ext cx="5399314" cy="3287485"/>
          </a:xfrm>
          <a:prstGeom prst="rect">
            <a:avLst/>
          </a:prstGeom>
        </p:spPr>
        <p:txBody>
          <a:bodyPr lIns="91440" tIns="45720" rIns="91440" bIns="45720" anchor="t">
            <a:normAutofit fontScale="85000" lnSpcReduction="20000"/>
          </a:bodyPr>
          <a:lstStyle/>
          <a:p>
            <a:pPr>
              <a:lnSpc>
                <a:spcPct val="100000"/>
              </a:lnSpc>
              <a:spcBef>
                <a:spcPts val="1400"/>
              </a:spcBef>
              <a:buClr>
                <a:schemeClr val="bg1"/>
              </a:buClr>
            </a:pPr>
            <a:r>
              <a:rPr lang="en-US" sz="2400" dirty="0">
                <a:solidFill>
                  <a:schemeClr val="bg1">
                    <a:lumMod val="65000"/>
                    <a:lumOff val="35000"/>
                  </a:schemeClr>
                </a:solidFill>
                <a:latin typeface="Abadi" panose="020B0604020104020204" pitchFamily="34" charset="0"/>
              </a:rPr>
              <a:t>Here taking CCAFS SLC-40 as an example, it can be said that, launch sites are very close to railways which makes supply  transportation easy and inexpensive.</a:t>
            </a:r>
          </a:p>
          <a:p>
            <a:pPr>
              <a:lnSpc>
                <a:spcPct val="100000"/>
              </a:lnSpc>
              <a:spcBef>
                <a:spcPts val="1400"/>
              </a:spcBef>
              <a:buClr>
                <a:schemeClr val="bg1"/>
              </a:buClr>
            </a:pPr>
            <a:r>
              <a:rPr lang="en-US" sz="2400" dirty="0">
                <a:solidFill>
                  <a:schemeClr val="bg1">
                    <a:lumMod val="65000"/>
                    <a:lumOff val="35000"/>
                  </a:schemeClr>
                </a:solidFill>
                <a:latin typeface="Abadi" panose="020B0604020104020204" pitchFamily="34" charset="0"/>
              </a:rPr>
              <a:t> Launch sites are close to highways for human and supply transport.</a:t>
            </a:r>
          </a:p>
          <a:p>
            <a:pPr>
              <a:lnSpc>
                <a:spcPct val="100000"/>
              </a:lnSpc>
              <a:spcBef>
                <a:spcPts val="1400"/>
              </a:spcBef>
              <a:buClr>
                <a:schemeClr val="bg1"/>
              </a:buClr>
            </a:pPr>
            <a:r>
              <a:rPr lang="en-US" sz="2400" dirty="0">
                <a:solidFill>
                  <a:schemeClr val="bg1">
                    <a:lumMod val="65000"/>
                    <a:lumOff val="35000"/>
                  </a:schemeClr>
                </a:solidFill>
                <a:latin typeface="Abadi" panose="020B0604020104020204" pitchFamily="34" charset="0"/>
              </a:rPr>
              <a:t> Launch sites  are also close to coasts and relatively far from cities so that launch failures can land in the sea to  avoid rockets falling on densely populated areas.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pic>
        <p:nvPicPr>
          <p:cNvPr id="12" name="Picture 11">
            <a:extLst>
              <a:ext uri="{FF2B5EF4-FFF2-40B4-BE49-F238E27FC236}">
                <a16:creationId xmlns:a16="http://schemas.microsoft.com/office/drawing/2014/main" id="{F9E132D1-077C-FAE1-D342-9DC8EBB4806B}"/>
              </a:ext>
            </a:extLst>
          </p:cNvPr>
          <p:cNvPicPr>
            <a:picLocks noChangeAspect="1"/>
          </p:cNvPicPr>
          <p:nvPr/>
        </p:nvPicPr>
        <p:blipFill>
          <a:blip r:embed="rId3"/>
          <a:stretch>
            <a:fillRect/>
          </a:stretch>
        </p:blipFill>
        <p:spPr>
          <a:xfrm>
            <a:off x="646262" y="1484271"/>
            <a:ext cx="9020251" cy="1792202"/>
          </a:xfrm>
          <a:prstGeom prst="rect">
            <a:avLst/>
          </a:prstGeom>
        </p:spPr>
      </p:pic>
      <p:pic>
        <p:nvPicPr>
          <p:cNvPr id="14" name="Picture 13">
            <a:extLst>
              <a:ext uri="{FF2B5EF4-FFF2-40B4-BE49-F238E27FC236}">
                <a16:creationId xmlns:a16="http://schemas.microsoft.com/office/drawing/2014/main" id="{E23455A7-B9E4-8D32-246F-656F3DB3507B}"/>
              </a:ext>
            </a:extLst>
          </p:cNvPr>
          <p:cNvPicPr>
            <a:picLocks noChangeAspect="1"/>
          </p:cNvPicPr>
          <p:nvPr/>
        </p:nvPicPr>
        <p:blipFill>
          <a:blip r:embed="rId4"/>
          <a:stretch>
            <a:fillRect/>
          </a:stretch>
        </p:blipFill>
        <p:spPr>
          <a:xfrm>
            <a:off x="6214517" y="3429000"/>
            <a:ext cx="3451995" cy="3136221"/>
          </a:xfrm>
          <a:prstGeom prst="rect">
            <a:avLst/>
          </a:prstGeom>
        </p:spPr>
      </p:pic>
      <p:sp>
        <p:nvSpPr>
          <p:cNvPr id="15" name="Rectangle 14">
            <a:extLst>
              <a:ext uri="{FF2B5EF4-FFF2-40B4-BE49-F238E27FC236}">
                <a16:creationId xmlns:a16="http://schemas.microsoft.com/office/drawing/2014/main" id="{D1F5BC76-58B9-4278-9AD8-D45E5039B448}"/>
              </a:ext>
            </a:extLst>
          </p:cNvPr>
          <p:cNvSpPr/>
          <p:nvPr/>
        </p:nvSpPr>
        <p:spPr>
          <a:xfrm>
            <a:off x="7416580" y="2108228"/>
            <a:ext cx="1749725" cy="272143"/>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dirty="0">
                <a:solidFill>
                  <a:schemeClr val="bg1"/>
                </a:solidFill>
              </a:rPr>
              <a:t>Coast,  0.86 kms</a:t>
            </a:r>
            <a:endParaRPr lang="en-IN" dirty="0"/>
          </a:p>
        </p:txBody>
      </p:sp>
      <p:sp>
        <p:nvSpPr>
          <p:cNvPr id="16" name="Rectangle 15">
            <a:extLst>
              <a:ext uri="{FF2B5EF4-FFF2-40B4-BE49-F238E27FC236}">
                <a16:creationId xmlns:a16="http://schemas.microsoft.com/office/drawing/2014/main" id="{7562AA38-5CB3-B631-D27F-6A4813C7CB60}"/>
              </a:ext>
            </a:extLst>
          </p:cNvPr>
          <p:cNvSpPr/>
          <p:nvPr/>
        </p:nvSpPr>
        <p:spPr>
          <a:xfrm>
            <a:off x="4139447" y="2144049"/>
            <a:ext cx="1956553" cy="272143"/>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Highway, 0.56 kms</a:t>
            </a:r>
            <a:endParaRPr lang="en-IN" dirty="0"/>
          </a:p>
        </p:txBody>
      </p:sp>
      <p:sp>
        <p:nvSpPr>
          <p:cNvPr id="17" name="Rectangle 16">
            <a:extLst>
              <a:ext uri="{FF2B5EF4-FFF2-40B4-BE49-F238E27FC236}">
                <a16:creationId xmlns:a16="http://schemas.microsoft.com/office/drawing/2014/main" id="{23146863-52EC-2392-6CF4-290AE478AE88}"/>
              </a:ext>
            </a:extLst>
          </p:cNvPr>
          <p:cNvSpPr/>
          <p:nvPr/>
        </p:nvSpPr>
        <p:spPr>
          <a:xfrm rot="3490231">
            <a:off x="6451784" y="4706777"/>
            <a:ext cx="2406547" cy="29511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Railway Road,1.28 kms </a:t>
            </a:r>
            <a:endParaRPr lang="en-IN" dirty="0"/>
          </a:p>
        </p:txBody>
      </p:sp>
      <p:pic>
        <p:nvPicPr>
          <p:cNvPr id="20" name="Picture 19">
            <a:extLst>
              <a:ext uri="{FF2B5EF4-FFF2-40B4-BE49-F238E27FC236}">
                <a16:creationId xmlns:a16="http://schemas.microsoft.com/office/drawing/2014/main" id="{CBB5198E-E30D-032A-0678-ED546D0FA107}"/>
              </a:ext>
            </a:extLst>
          </p:cNvPr>
          <p:cNvPicPr>
            <a:picLocks noChangeAspect="1"/>
          </p:cNvPicPr>
          <p:nvPr/>
        </p:nvPicPr>
        <p:blipFill>
          <a:blip r:embed="rId5"/>
          <a:stretch>
            <a:fillRect/>
          </a:stretch>
        </p:blipFill>
        <p:spPr>
          <a:xfrm>
            <a:off x="9893886" y="1484269"/>
            <a:ext cx="1710283" cy="5080951"/>
          </a:xfrm>
          <a:prstGeom prst="rect">
            <a:avLst/>
          </a:prstGeom>
        </p:spPr>
      </p:pic>
      <p:sp>
        <p:nvSpPr>
          <p:cNvPr id="21" name="Rectangle 20">
            <a:extLst>
              <a:ext uri="{FF2B5EF4-FFF2-40B4-BE49-F238E27FC236}">
                <a16:creationId xmlns:a16="http://schemas.microsoft.com/office/drawing/2014/main" id="{871C7780-0378-AC8B-F735-1CADC96E9636}"/>
              </a:ext>
            </a:extLst>
          </p:cNvPr>
          <p:cNvSpPr/>
          <p:nvPr/>
        </p:nvSpPr>
        <p:spPr>
          <a:xfrm rot="16551840">
            <a:off x="9460743" y="3916444"/>
            <a:ext cx="2172219" cy="300336"/>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bg1"/>
                </a:solidFill>
              </a:rPr>
              <a:t>City, 51.4 kms </a:t>
            </a:r>
            <a:endParaRPr lang="en-IN" dirty="0"/>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0485" y="4223657"/>
            <a:ext cx="10776858" cy="2340429"/>
          </a:xfrm>
          <a:prstGeom prst="rect">
            <a:avLst/>
          </a:prstGeom>
        </p:spPr>
        <p:txBody>
          <a:bodyPr lIns="91440" tIns="45720" rIns="91440" bIns="45720" anchor="t">
            <a:normAutofit/>
          </a:bodyPr>
          <a:lstStyle/>
          <a:p>
            <a:pPr marR="5080">
              <a:lnSpc>
                <a:spcPct val="90000"/>
              </a:lnSpc>
              <a:spcBef>
                <a:spcPts val="340"/>
              </a:spcBef>
              <a:buClr>
                <a:schemeClr val="bg1"/>
              </a:buClr>
            </a:pPr>
            <a:endParaRPr lang="en-US" sz="2400" spc="-20" dirty="0">
              <a:solidFill>
                <a:srgbClr val="404040"/>
              </a:solidFill>
              <a:latin typeface="Carlito"/>
              <a:cs typeface="Carlito"/>
            </a:endParaRPr>
          </a:p>
          <a:p>
            <a:pPr marR="5080">
              <a:lnSpc>
                <a:spcPct val="90000"/>
              </a:lnSpc>
              <a:spcBef>
                <a:spcPts val="340"/>
              </a:spcBef>
              <a:buClr>
                <a:schemeClr val="bg1"/>
              </a:buClr>
            </a:pPr>
            <a:r>
              <a:rPr lang="en-US" sz="2000" spc="-5" dirty="0">
                <a:solidFill>
                  <a:schemeClr val="bg1">
                    <a:lumMod val="65000"/>
                    <a:lumOff val="35000"/>
                  </a:schemeClr>
                </a:solidFill>
                <a:latin typeface="Abadi" panose="020B0604020104020204" pitchFamily="34" charset="0"/>
                <a:cs typeface="Carlito"/>
              </a:rPr>
              <a:t>CCAFS </a:t>
            </a:r>
            <a:r>
              <a:rPr lang="en-US" sz="2000" spc="-10" dirty="0">
                <a:solidFill>
                  <a:schemeClr val="bg1">
                    <a:lumMod val="65000"/>
                    <a:lumOff val="35000"/>
                  </a:schemeClr>
                </a:solidFill>
                <a:latin typeface="Abadi" panose="020B0604020104020204" pitchFamily="34" charset="0"/>
                <a:cs typeface="Carlito"/>
              </a:rPr>
              <a:t>LC-40 </a:t>
            </a:r>
            <a:r>
              <a:rPr lang="en-US" sz="2000" spc="-5" dirty="0">
                <a:solidFill>
                  <a:schemeClr val="bg1">
                    <a:lumMod val="65000"/>
                    <a:lumOff val="35000"/>
                  </a:schemeClr>
                </a:solidFill>
                <a:latin typeface="Abadi" panose="020B0604020104020204" pitchFamily="34" charset="0"/>
                <a:cs typeface="Carlito"/>
              </a:rPr>
              <a:t>is </a:t>
            </a:r>
            <a:r>
              <a:rPr lang="en-US" sz="2000" dirty="0">
                <a:solidFill>
                  <a:schemeClr val="bg1">
                    <a:lumMod val="65000"/>
                    <a:lumOff val="35000"/>
                  </a:schemeClr>
                </a:solidFill>
                <a:latin typeface="Abadi" panose="020B0604020104020204" pitchFamily="34" charset="0"/>
                <a:cs typeface="Carlito"/>
              </a:rPr>
              <a:t>the </a:t>
            </a:r>
            <a:r>
              <a:rPr lang="en-US" sz="2000" spc="-5" dirty="0">
                <a:solidFill>
                  <a:schemeClr val="bg1">
                    <a:lumMod val="65000"/>
                    <a:lumOff val="35000"/>
                  </a:schemeClr>
                </a:solidFill>
                <a:latin typeface="Abadi" panose="020B0604020104020204" pitchFamily="34" charset="0"/>
                <a:cs typeface="Carlito"/>
              </a:rPr>
              <a:t>old name of  CCAFS SLC-40 </a:t>
            </a:r>
            <a:r>
              <a:rPr lang="en-US" sz="2000" dirty="0">
                <a:solidFill>
                  <a:schemeClr val="bg1">
                    <a:lumMod val="65000"/>
                    <a:lumOff val="35000"/>
                  </a:schemeClr>
                </a:solidFill>
                <a:latin typeface="Abadi" panose="020B0604020104020204" pitchFamily="34" charset="0"/>
                <a:cs typeface="Carlito"/>
              </a:rPr>
              <a:t>so </a:t>
            </a:r>
            <a:r>
              <a:rPr lang="en-US" sz="2000" spc="-5" dirty="0">
                <a:solidFill>
                  <a:schemeClr val="bg1">
                    <a:lumMod val="65000"/>
                    <a:lumOff val="35000"/>
                  </a:schemeClr>
                </a:solidFill>
                <a:latin typeface="Abadi" panose="020B0604020104020204" pitchFamily="34" charset="0"/>
                <a:cs typeface="Carlito"/>
              </a:rPr>
              <a:t>CCAFS </a:t>
            </a:r>
            <a:r>
              <a:rPr lang="en-US" sz="2000" dirty="0">
                <a:solidFill>
                  <a:schemeClr val="bg1">
                    <a:lumMod val="65000"/>
                    <a:lumOff val="35000"/>
                  </a:schemeClr>
                </a:solidFill>
                <a:latin typeface="Abadi" panose="020B0604020104020204" pitchFamily="34" charset="0"/>
                <a:cs typeface="Carlito"/>
              </a:rPr>
              <a:t>and </a:t>
            </a:r>
            <a:r>
              <a:rPr lang="en-US" sz="2000" spc="-5" dirty="0">
                <a:solidFill>
                  <a:schemeClr val="bg1">
                    <a:lumMod val="65000"/>
                    <a:lumOff val="35000"/>
                  </a:schemeClr>
                </a:solidFill>
                <a:latin typeface="Abadi" panose="020B0604020104020204" pitchFamily="34" charset="0"/>
                <a:cs typeface="Carlito"/>
              </a:rPr>
              <a:t>KSC LC 39-A </a:t>
            </a:r>
            <a:r>
              <a:rPr lang="en-US" sz="2000" spc="-35" dirty="0">
                <a:solidFill>
                  <a:schemeClr val="bg1">
                    <a:lumMod val="65000"/>
                    <a:lumOff val="35000"/>
                  </a:schemeClr>
                </a:solidFill>
                <a:latin typeface="Abadi" panose="020B0604020104020204" pitchFamily="34" charset="0"/>
                <a:cs typeface="Carlito"/>
              </a:rPr>
              <a:t>have </a:t>
            </a:r>
            <a:r>
              <a:rPr lang="en-US" sz="2000" dirty="0">
                <a:solidFill>
                  <a:schemeClr val="bg1">
                    <a:lumMod val="65000"/>
                    <a:lumOff val="35000"/>
                  </a:schemeClr>
                </a:solidFill>
                <a:latin typeface="Abadi" panose="020B0604020104020204" pitchFamily="34" charset="0"/>
                <a:cs typeface="Carlito"/>
              </a:rPr>
              <a:t>the </a:t>
            </a:r>
            <a:r>
              <a:rPr lang="en-US" sz="2000" spc="-5" dirty="0">
                <a:solidFill>
                  <a:schemeClr val="bg1">
                    <a:lumMod val="65000"/>
                    <a:lumOff val="35000"/>
                  </a:schemeClr>
                </a:solidFill>
                <a:latin typeface="Abadi" panose="020B0604020104020204" pitchFamily="34" charset="0"/>
                <a:cs typeface="Carlito"/>
              </a:rPr>
              <a:t>same amount </a:t>
            </a:r>
            <a:r>
              <a:rPr lang="en-US" sz="2000" dirty="0">
                <a:solidFill>
                  <a:schemeClr val="bg1">
                    <a:lumMod val="65000"/>
                    <a:lumOff val="35000"/>
                  </a:schemeClr>
                </a:solidFill>
                <a:latin typeface="Abadi" panose="020B0604020104020204" pitchFamily="34" charset="0"/>
                <a:cs typeface="Carlito"/>
              </a:rPr>
              <a:t>of </a:t>
            </a:r>
            <a:r>
              <a:rPr lang="en-US" sz="2000" spc="-5" dirty="0">
                <a:solidFill>
                  <a:schemeClr val="bg1">
                    <a:lumMod val="65000"/>
                    <a:lumOff val="35000"/>
                  </a:schemeClr>
                </a:solidFill>
                <a:latin typeface="Abadi" panose="020B0604020104020204" pitchFamily="34" charset="0"/>
                <a:cs typeface="Carlito"/>
              </a:rPr>
              <a:t>successful landings, but </a:t>
            </a:r>
            <a:r>
              <a:rPr lang="en-US" sz="2000" dirty="0">
                <a:solidFill>
                  <a:schemeClr val="bg1">
                    <a:lumMod val="65000"/>
                    <a:lumOff val="35000"/>
                  </a:schemeClr>
                </a:solidFill>
                <a:latin typeface="Abadi" panose="020B0604020104020204" pitchFamily="34" charset="0"/>
                <a:cs typeface="Carlito"/>
              </a:rPr>
              <a:t>a majority of the  </a:t>
            </a:r>
            <a:r>
              <a:rPr lang="en-US" sz="2000" spc="-5" dirty="0">
                <a:solidFill>
                  <a:schemeClr val="bg1">
                    <a:lumMod val="65000"/>
                    <a:lumOff val="35000"/>
                  </a:schemeClr>
                </a:solidFill>
                <a:latin typeface="Abadi" panose="020B0604020104020204" pitchFamily="34" charset="0"/>
                <a:cs typeface="Carlito"/>
              </a:rPr>
              <a:t>successful </a:t>
            </a:r>
            <a:r>
              <a:rPr lang="en-US" sz="2000" dirty="0">
                <a:solidFill>
                  <a:schemeClr val="bg1">
                    <a:lumMod val="65000"/>
                    <a:lumOff val="35000"/>
                  </a:schemeClr>
                </a:solidFill>
                <a:latin typeface="Abadi" panose="020B0604020104020204" pitchFamily="34" charset="0"/>
                <a:cs typeface="Carlito"/>
              </a:rPr>
              <a:t>landings </a:t>
            </a:r>
            <a:r>
              <a:rPr lang="en-US" sz="2000" spc="-5" dirty="0">
                <a:solidFill>
                  <a:schemeClr val="bg1">
                    <a:lumMod val="65000"/>
                    <a:lumOff val="35000"/>
                  </a:schemeClr>
                </a:solidFill>
                <a:latin typeface="Abadi" panose="020B0604020104020204" pitchFamily="34" charset="0"/>
                <a:cs typeface="Carlito"/>
              </a:rPr>
              <a:t>were </a:t>
            </a:r>
            <a:r>
              <a:rPr lang="en-US" sz="2000" spc="-20" dirty="0">
                <a:solidFill>
                  <a:schemeClr val="bg1">
                    <a:lumMod val="65000"/>
                    <a:lumOff val="35000"/>
                  </a:schemeClr>
                </a:solidFill>
                <a:latin typeface="Abadi" panose="020B0604020104020204" pitchFamily="34" charset="0"/>
                <a:cs typeface="Carlito"/>
              </a:rPr>
              <a:t>achieved </a:t>
            </a:r>
            <a:r>
              <a:rPr lang="en-US" sz="2000" spc="-25" dirty="0">
                <a:solidFill>
                  <a:schemeClr val="bg1">
                    <a:lumMod val="65000"/>
                    <a:lumOff val="35000"/>
                  </a:schemeClr>
                </a:solidFill>
                <a:latin typeface="Abadi" panose="020B0604020104020204" pitchFamily="34" charset="0"/>
                <a:cs typeface="Carlito"/>
              </a:rPr>
              <a:t>before </a:t>
            </a:r>
            <a:r>
              <a:rPr lang="en-US" sz="2000" dirty="0">
                <a:solidFill>
                  <a:schemeClr val="bg1">
                    <a:lumMod val="65000"/>
                    <a:lumOff val="35000"/>
                  </a:schemeClr>
                </a:solidFill>
                <a:latin typeface="Abadi" panose="020B0604020104020204" pitchFamily="34" charset="0"/>
                <a:cs typeface="Carlito"/>
              </a:rPr>
              <a:t>the </a:t>
            </a:r>
            <a:r>
              <a:rPr lang="en-US" sz="2000" spc="-5" dirty="0">
                <a:solidFill>
                  <a:schemeClr val="bg1">
                    <a:lumMod val="65000"/>
                    <a:lumOff val="35000"/>
                  </a:schemeClr>
                </a:solidFill>
                <a:latin typeface="Abadi" panose="020B0604020104020204" pitchFamily="34" charset="0"/>
                <a:cs typeface="Carlito"/>
              </a:rPr>
              <a:t>name </a:t>
            </a:r>
            <a:r>
              <a:rPr lang="en-US" sz="2000" dirty="0">
                <a:solidFill>
                  <a:schemeClr val="bg1">
                    <a:lumMod val="65000"/>
                    <a:lumOff val="35000"/>
                  </a:schemeClr>
                </a:solidFill>
                <a:latin typeface="Abadi" panose="020B0604020104020204" pitchFamily="34" charset="0"/>
                <a:cs typeface="Carlito"/>
              </a:rPr>
              <a:t>change. </a:t>
            </a:r>
          </a:p>
          <a:p>
            <a:pPr marR="5080">
              <a:lnSpc>
                <a:spcPct val="90000"/>
              </a:lnSpc>
              <a:spcBef>
                <a:spcPts val="340"/>
              </a:spcBef>
              <a:buClr>
                <a:schemeClr val="bg1"/>
              </a:buClr>
            </a:pPr>
            <a:r>
              <a:rPr lang="en-US" sz="2000" spc="-40" dirty="0">
                <a:solidFill>
                  <a:schemeClr val="bg1">
                    <a:lumMod val="65000"/>
                    <a:lumOff val="35000"/>
                  </a:schemeClr>
                </a:solidFill>
                <a:latin typeface="Abadi" panose="020B0604020104020204" pitchFamily="34" charset="0"/>
                <a:cs typeface="Carlito"/>
              </a:rPr>
              <a:t>VAFB SLC-4E </a:t>
            </a:r>
            <a:r>
              <a:rPr lang="en-US" sz="2000" spc="-5" dirty="0">
                <a:solidFill>
                  <a:schemeClr val="bg1">
                    <a:lumMod val="65000"/>
                    <a:lumOff val="35000"/>
                  </a:schemeClr>
                </a:solidFill>
                <a:latin typeface="Abadi" panose="020B0604020104020204" pitchFamily="34" charset="0"/>
                <a:cs typeface="Carlito"/>
              </a:rPr>
              <a:t>has </a:t>
            </a:r>
            <a:r>
              <a:rPr lang="en-US" sz="2000" dirty="0">
                <a:solidFill>
                  <a:schemeClr val="bg1">
                    <a:lumMod val="65000"/>
                    <a:lumOff val="35000"/>
                  </a:schemeClr>
                </a:solidFill>
                <a:latin typeface="Abadi" panose="020B0604020104020204" pitchFamily="34" charset="0"/>
                <a:cs typeface="Carlito"/>
              </a:rPr>
              <a:t>the </a:t>
            </a:r>
            <a:r>
              <a:rPr lang="en-US" sz="2000" spc="-20" dirty="0">
                <a:solidFill>
                  <a:schemeClr val="bg1">
                    <a:lumMod val="65000"/>
                    <a:lumOff val="35000"/>
                  </a:schemeClr>
                </a:solidFill>
                <a:latin typeface="Abadi" panose="020B0604020104020204" pitchFamily="34" charset="0"/>
                <a:cs typeface="Carlito"/>
              </a:rPr>
              <a:t>smallest share </a:t>
            </a:r>
            <a:r>
              <a:rPr lang="en-US" sz="2000" spc="-5" dirty="0">
                <a:solidFill>
                  <a:schemeClr val="bg1">
                    <a:lumMod val="65000"/>
                    <a:lumOff val="35000"/>
                  </a:schemeClr>
                </a:solidFill>
                <a:latin typeface="Abadi" panose="020B0604020104020204" pitchFamily="34" charset="0"/>
                <a:cs typeface="Carlito"/>
              </a:rPr>
              <a:t>of successful  </a:t>
            </a:r>
            <a:r>
              <a:rPr lang="en-US" sz="2000" dirty="0">
                <a:solidFill>
                  <a:schemeClr val="bg1">
                    <a:lumMod val="65000"/>
                    <a:lumOff val="35000"/>
                  </a:schemeClr>
                </a:solidFill>
                <a:latin typeface="Abadi" panose="020B0604020104020204" pitchFamily="34" charset="0"/>
                <a:cs typeface="Carlito"/>
              </a:rPr>
              <a:t>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2" name="Picture 1">
            <a:extLst>
              <a:ext uri="{FF2B5EF4-FFF2-40B4-BE49-F238E27FC236}">
                <a16:creationId xmlns:a16="http://schemas.microsoft.com/office/drawing/2014/main" id="{2F038991-8B99-2A77-FFBF-EF554276237D}"/>
              </a:ext>
            </a:extLst>
          </p:cNvPr>
          <p:cNvPicPr>
            <a:picLocks noChangeAspect="1"/>
          </p:cNvPicPr>
          <p:nvPr/>
        </p:nvPicPr>
        <p:blipFill>
          <a:blip r:embed="rId3"/>
          <a:stretch>
            <a:fillRect/>
          </a:stretch>
        </p:blipFill>
        <p:spPr>
          <a:xfrm>
            <a:off x="2808514" y="1349829"/>
            <a:ext cx="5867400" cy="31786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2257" y="1567543"/>
            <a:ext cx="5399314" cy="4909457"/>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12700">
              <a:lnSpc>
                <a:spcPct val="100000"/>
              </a:lnSpc>
              <a:spcBef>
                <a:spcPts val="100"/>
              </a:spcBef>
              <a:buClr>
                <a:schemeClr val="bg1"/>
              </a:buClr>
            </a:pPr>
            <a:r>
              <a:rPr lang="en-US" sz="2000" spc="-5" dirty="0">
                <a:solidFill>
                  <a:schemeClr val="bg1">
                    <a:lumMod val="65000"/>
                    <a:lumOff val="35000"/>
                  </a:schemeClr>
                </a:solidFill>
                <a:latin typeface="Abadi" panose="020B0604020104020204" pitchFamily="34" charset="0"/>
                <a:cs typeface="Carlito"/>
              </a:rPr>
              <a:t>KSC LC-39A has </a:t>
            </a:r>
            <a:r>
              <a:rPr lang="en-US" sz="2000" dirty="0">
                <a:solidFill>
                  <a:schemeClr val="bg1">
                    <a:lumMod val="65000"/>
                    <a:lumOff val="35000"/>
                  </a:schemeClr>
                </a:solidFill>
                <a:latin typeface="Abadi" panose="020B0604020104020204" pitchFamily="34" charset="0"/>
                <a:cs typeface="Carlito"/>
              </a:rPr>
              <a:t>the </a:t>
            </a:r>
            <a:r>
              <a:rPr lang="en-US" sz="2000" spc="-10" dirty="0">
                <a:solidFill>
                  <a:schemeClr val="bg1">
                    <a:lumMod val="65000"/>
                    <a:lumOff val="35000"/>
                  </a:schemeClr>
                </a:solidFill>
                <a:latin typeface="Abadi" panose="020B0604020104020204" pitchFamily="34" charset="0"/>
                <a:cs typeface="Carlito"/>
              </a:rPr>
              <a:t>highest </a:t>
            </a:r>
            <a:r>
              <a:rPr lang="en-US" sz="2000" dirty="0">
                <a:solidFill>
                  <a:schemeClr val="bg1">
                    <a:lumMod val="65000"/>
                    <a:lumOff val="35000"/>
                  </a:schemeClr>
                </a:solidFill>
                <a:latin typeface="Abadi" panose="020B0604020104020204" pitchFamily="34" charset="0"/>
                <a:cs typeface="Carlito"/>
              </a:rPr>
              <a:t>success </a:t>
            </a:r>
            <a:r>
              <a:rPr lang="en-US" sz="2000" spc="-40" dirty="0">
                <a:solidFill>
                  <a:schemeClr val="bg1">
                    <a:lumMod val="65000"/>
                    <a:lumOff val="35000"/>
                  </a:schemeClr>
                </a:solidFill>
                <a:latin typeface="Abadi" panose="020B0604020104020204" pitchFamily="34" charset="0"/>
                <a:cs typeface="Carlito"/>
              </a:rPr>
              <a:t>rate </a:t>
            </a:r>
            <a:r>
              <a:rPr lang="en-US" sz="2000" spc="-5" dirty="0">
                <a:solidFill>
                  <a:schemeClr val="bg1">
                    <a:lumMod val="65000"/>
                    <a:lumOff val="35000"/>
                  </a:schemeClr>
                </a:solidFill>
                <a:latin typeface="Abadi" panose="020B0604020104020204" pitchFamily="34" charset="0"/>
                <a:cs typeface="Carlito"/>
              </a:rPr>
              <a:t>with </a:t>
            </a:r>
            <a:r>
              <a:rPr lang="en-US" sz="2000" dirty="0">
                <a:solidFill>
                  <a:schemeClr val="bg1">
                    <a:lumMod val="65000"/>
                    <a:lumOff val="35000"/>
                  </a:schemeClr>
                </a:solidFill>
                <a:latin typeface="Abadi" panose="020B0604020104020204" pitchFamily="34" charset="0"/>
                <a:cs typeface="Carlito"/>
              </a:rPr>
              <a:t>10 </a:t>
            </a:r>
            <a:r>
              <a:rPr lang="en-US" sz="2000" spc="-5" dirty="0">
                <a:solidFill>
                  <a:schemeClr val="bg1">
                    <a:lumMod val="65000"/>
                    <a:lumOff val="35000"/>
                  </a:schemeClr>
                </a:solidFill>
                <a:latin typeface="Abadi" panose="020B0604020104020204" pitchFamily="34" charset="0"/>
                <a:cs typeface="Carlito"/>
              </a:rPr>
              <a:t>successful </a:t>
            </a:r>
            <a:r>
              <a:rPr lang="en-US" sz="2000" dirty="0">
                <a:solidFill>
                  <a:schemeClr val="bg1">
                    <a:lumMod val="65000"/>
                    <a:lumOff val="35000"/>
                  </a:schemeClr>
                </a:solidFill>
                <a:latin typeface="Abadi" panose="020B0604020104020204" pitchFamily="34" charset="0"/>
                <a:cs typeface="Carlito"/>
              </a:rPr>
              <a:t>landings and 3 </a:t>
            </a:r>
            <a:r>
              <a:rPr lang="en-US" sz="2000" spc="-20" dirty="0">
                <a:solidFill>
                  <a:schemeClr val="bg1">
                    <a:lumMod val="65000"/>
                    <a:lumOff val="35000"/>
                  </a:schemeClr>
                </a:solidFill>
                <a:latin typeface="Abadi" panose="020B0604020104020204" pitchFamily="34" charset="0"/>
                <a:cs typeface="Carlito"/>
              </a:rPr>
              <a:t>failed</a:t>
            </a:r>
            <a:r>
              <a:rPr lang="en-US" sz="2000" spc="-105" dirty="0">
                <a:solidFill>
                  <a:schemeClr val="bg1">
                    <a:lumMod val="65000"/>
                    <a:lumOff val="35000"/>
                  </a:schemeClr>
                </a:solidFill>
                <a:latin typeface="Abadi" panose="020B0604020104020204" pitchFamily="34" charset="0"/>
                <a:cs typeface="Carlito"/>
              </a:rPr>
              <a:t> </a:t>
            </a:r>
            <a:r>
              <a:rPr lang="en-US" sz="2000" dirty="0">
                <a:solidFill>
                  <a:schemeClr val="bg1">
                    <a:lumMod val="65000"/>
                    <a:lumOff val="35000"/>
                  </a:schemeClr>
                </a:solidFill>
                <a:latin typeface="Abadi" panose="020B0604020104020204" pitchFamily="34" charset="0"/>
                <a:cs typeface="Carlito"/>
              </a:rPr>
              <a:t>landings.</a:t>
            </a:r>
          </a:p>
          <a:p>
            <a:pPr marL="12700">
              <a:lnSpc>
                <a:spcPct val="100000"/>
              </a:lnSpc>
              <a:spcBef>
                <a:spcPts val="100"/>
              </a:spcBef>
              <a:buClr>
                <a:schemeClr val="bg1"/>
              </a:buClr>
            </a:pPr>
            <a:r>
              <a:rPr lang="en-US" sz="2000" dirty="0">
                <a:solidFill>
                  <a:schemeClr val="bg1">
                    <a:lumMod val="65000"/>
                    <a:lumOff val="35000"/>
                  </a:schemeClr>
                </a:solidFill>
                <a:latin typeface="Abadi" panose="020B0604020104020204" pitchFamily="34" charset="0"/>
                <a:cs typeface="Carlito"/>
              </a:rPr>
              <a:t>76.9% of launches are successful from this site.</a:t>
            </a:r>
          </a:p>
          <a:p>
            <a:pPr marL="12700">
              <a:lnSpc>
                <a:spcPct val="100000"/>
              </a:lnSpc>
              <a:spcBef>
                <a:spcPts val="100"/>
              </a:spcBef>
              <a:buClr>
                <a:schemeClr val="bg1"/>
              </a:buClr>
            </a:pPr>
            <a:endParaRPr lang="en-US" sz="2000" dirty="0">
              <a:solidFill>
                <a:schemeClr val="bg1">
                  <a:lumMod val="65000"/>
                  <a:lumOff val="35000"/>
                </a:schemeClr>
              </a:solidFill>
              <a:latin typeface="Abadi" panose="020B0604020104020204" pitchFamily="34" charset="0"/>
              <a:cs typeface="Carlito"/>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7" name="Picture 6">
            <a:extLst>
              <a:ext uri="{FF2B5EF4-FFF2-40B4-BE49-F238E27FC236}">
                <a16:creationId xmlns:a16="http://schemas.microsoft.com/office/drawing/2014/main" id="{C93F2097-E734-D867-2C51-559050B3D8DC}"/>
              </a:ext>
            </a:extLst>
          </p:cNvPr>
          <p:cNvPicPr>
            <a:picLocks noChangeAspect="1"/>
          </p:cNvPicPr>
          <p:nvPr/>
        </p:nvPicPr>
        <p:blipFill>
          <a:blip r:embed="rId3"/>
          <a:stretch>
            <a:fillRect/>
          </a:stretch>
        </p:blipFill>
        <p:spPr>
          <a:xfrm>
            <a:off x="6248401" y="2091573"/>
            <a:ext cx="5116286" cy="3601655"/>
          </a:xfrm>
          <a:prstGeom prst="rect">
            <a:avLst/>
          </a:prstGeom>
        </p:spPr>
      </p:pic>
      <p:sp>
        <p:nvSpPr>
          <p:cNvPr id="9" name="object 5">
            <a:extLst>
              <a:ext uri="{FF2B5EF4-FFF2-40B4-BE49-F238E27FC236}">
                <a16:creationId xmlns:a16="http://schemas.microsoft.com/office/drawing/2014/main" id="{D88E9D13-27DC-0E35-F7C4-B378A4DAE464}"/>
              </a:ext>
            </a:extLst>
          </p:cNvPr>
          <p:cNvSpPr/>
          <p:nvPr/>
        </p:nvSpPr>
        <p:spPr>
          <a:xfrm>
            <a:off x="1110343" y="4268287"/>
            <a:ext cx="3778866" cy="33636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550229"/>
            <a:ext cx="10355190" cy="2111828"/>
          </a:xfrm>
          <a:prstGeom prst="rect">
            <a:avLst/>
          </a:prstGeom>
        </p:spPr>
        <p:txBody>
          <a:bodyPr lIns="91440" tIns="45720" rIns="91440" bIns="45720" anchor="t">
            <a:normAutofit/>
          </a:bodyPr>
          <a:lstStyle/>
          <a:p>
            <a:pPr>
              <a:lnSpc>
                <a:spcPct val="100000"/>
              </a:lnSpc>
              <a:spcBef>
                <a:spcPts val="1400"/>
              </a:spcBef>
              <a:buClr>
                <a:schemeClr val="bg1">
                  <a:lumMod val="75000"/>
                  <a:lumOff val="25000"/>
                </a:schemeClr>
              </a:buClr>
            </a:pPr>
            <a:r>
              <a:rPr lang="en-US" sz="2000" spc="-5" dirty="0">
                <a:solidFill>
                  <a:schemeClr val="bg1">
                    <a:lumMod val="65000"/>
                    <a:lumOff val="35000"/>
                  </a:schemeClr>
                </a:solidFill>
                <a:latin typeface="Abadi" panose="020B0604020104020204" pitchFamily="34" charset="0"/>
                <a:cs typeface="Carlito"/>
              </a:rPr>
              <a:t>Class </a:t>
            </a:r>
            <a:r>
              <a:rPr lang="en-US" sz="2000" spc="-20" dirty="0">
                <a:solidFill>
                  <a:schemeClr val="bg1">
                    <a:lumMod val="65000"/>
                    <a:lumOff val="35000"/>
                  </a:schemeClr>
                </a:solidFill>
                <a:latin typeface="Abadi" panose="020B0604020104020204" pitchFamily="34" charset="0"/>
                <a:cs typeface="Carlito"/>
              </a:rPr>
              <a:t>indicates </a:t>
            </a:r>
            <a:r>
              <a:rPr lang="en-US" sz="2000" dirty="0">
                <a:solidFill>
                  <a:schemeClr val="bg1">
                    <a:lumMod val="65000"/>
                    <a:lumOff val="35000"/>
                  </a:schemeClr>
                </a:solidFill>
                <a:latin typeface="Abadi" panose="020B0604020104020204" pitchFamily="34" charset="0"/>
                <a:cs typeface="Carlito"/>
              </a:rPr>
              <a:t>1 </a:t>
            </a:r>
            <a:r>
              <a:rPr lang="en-US" sz="2000" spc="-30" dirty="0">
                <a:solidFill>
                  <a:schemeClr val="bg1">
                    <a:lumMod val="65000"/>
                    <a:lumOff val="35000"/>
                  </a:schemeClr>
                </a:solidFill>
                <a:latin typeface="Abadi" panose="020B0604020104020204" pitchFamily="34" charset="0"/>
                <a:cs typeface="Carlito"/>
              </a:rPr>
              <a:t>for </a:t>
            </a:r>
            <a:r>
              <a:rPr lang="en-US" sz="2000" spc="-5" dirty="0">
                <a:solidFill>
                  <a:schemeClr val="bg1">
                    <a:lumMod val="65000"/>
                    <a:lumOff val="35000"/>
                  </a:schemeClr>
                </a:solidFill>
                <a:latin typeface="Abadi" panose="020B0604020104020204" pitchFamily="34" charset="0"/>
                <a:cs typeface="Carlito"/>
              </a:rPr>
              <a:t>successful </a:t>
            </a:r>
            <a:r>
              <a:rPr lang="en-US" sz="2000" dirty="0">
                <a:solidFill>
                  <a:schemeClr val="bg1">
                    <a:lumMod val="65000"/>
                    <a:lumOff val="35000"/>
                  </a:schemeClr>
                </a:solidFill>
                <a:latin typeface="Abadi" panose="020B0604020104020204" pitchFamily="34" charset="0"/>
                <a:cs typeface="Carlito"/>
              </a:rPr>
              <a:t>landing and 0 </a:t>
            </a:r>
            <a:r>
              <a:rPr lang="en-US" sz="2000" spc="-30" dirty="0">
                <a:solidFill>
                  <a:schemeClr val="bg1">
                    <a:lumMod val="65000"/>
                    <a:lumOff val="35000"/>
                  </a:schemeClr>
                </a:solidFill>
                <a:latin typeface="Abadi" panose="020B0604020104020204" pitchFamily="34" charset="0"/>
                <a:cs typeface="Carlito"/>
              </a:rPr>
              <a:t>for </a:t>
            </a:r>
            <a:r>
              <a:rPr lang="en-US" sz="2000" spc="-20" dirty="0">
                <a:solidFill>
                  <a:schemeClr val="bg1">
                    <a:lumMod val="65000"/>
                    <a:lumOff val="35000"/>
                  </a:schemeClr>
                </a:solidFill>
                <a:latin typeface="Abadi" panose="020B0604020104020204" pitchFamily="34" charset="0"/>
                <a:cs typeface="Carlito"/>
              </a:rPr>
              <a:t>unsuccessful landing. </a:t>
            </a:r>
          </a:p>
          <a:p>
            <a:pPr>
              <a:lnSpc>
                <a:spcPct val="100000"/>
              </a:lnSpc>
              <a:spcBef>
                <a:spcPts val="1400"/>
              </a:spcBef>
              <a:buClr>
                <a:schemeClr val="bg1">
                  <a:lumMod val="75000"/>
                  <a:lumOff val="25000"/>
                </a:schemeClr>
              </a:buClr>
            </a:pPr>
            <a:r>
              <a:rPr lang="en-US" sz="2000" dirty="0">
                <a:solidFill>
                  <a:schemeClr val="bg1">
                    <a:lumMod val="65000"/>
                    <a:lumOff val="35000"/>
                  </a:schemeClr>
                </a:solidFill>
                <a:latin typeface="Abadi" panose="020B0604020104020204" pitchFamily="34" charset="0"/>
              </a:rPr>
              <a:t>Payloads under 6000 kgs and FT booster version combination has high success rates.</a:t>
            </a:r>
          </a:p>
          <a:p>
            <a:pPr>
              <a:lnSpc>
                <a:spcPct val="100000"/>
              </a:lnSpc>
              <a:spcBef>
                <a:spcPts val="1400"/>
              </a:spcBef>
              <a:buClr>
                <a:schemeClr val="bg1">
                  <a:lumMod val="75000"/>
                  <a:lumOff val="25000"/>
                </a:schemeClr>
              </a:buClr>
            </a:pPr>
            <a:r>
              <a:rPr lang="en-US" sz="2000" dirty="0">
                <a:solidFill>
                  <a:schemeClr val="bg1">
                    <a:lumMod val="65000"/>
                    <a:lumOff val="35000"/>
                  </a:schemeClr>
                </a:solidFill>
                <a:latin typeface="Abadi" panose="020B0604020104020204" pitchFamily="34" charset="0"/>
              </a:rPr>
              <a:t>There is less data to estimate risk of launches over Payload Mass 7000 kgs.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6" name="Picture 5">
            <a:extLst>
              <a:ext uri="{FF2B5EF4-FFF2-40B4-BE49-F238E27FC236}">
                <a16:creationId xmlns:a16="http://schemas.microsoft.com/office/drawing/2014/main" id="{4CF3F8B3-FCAB-9CDC-65AB-DEE1598B5E1E}"/>
              </a:ext>
            </a:extLst>
          </p:cNvPr>
          <p:cNvPicPr>
            <a:picLocks noChangeAspect="1"/>
          </p:cNvPicPr>
          <p:nvPr/>
        </p:nvPicPr>
        <p:blipFill>
          <a:blip r:embed="rId3"/>
          <a:stretch>
            <a:fillRect/>
          </a:stretch>
        </p:blipFill>
        <p:spPr>
          <a:xfrm>
            <a:off x="1110343" y="1404256"/>
            <a:ext cx="10175268" cy="298268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20486" y="1611086"/>
            <a:ext cx="5573485" cy="4484914"/>
          </a:xfrm>
          <a:prstGeom prst="rect">
            <a:avLst/>
          </a:prstGeom>
        </p:spPr>
        <p:txBody>
          <a:bodyPr vert="horz" lIns="91440" tIns="45720" rIns="91440" bIns="45720" rtlCol="0" anchor="t">
            <a:normAutofit fontScale="92500" lnSpcReduction="20000"/>
          </a:bodyPr>
          <a:lstStyle/>
          <a:p>
            <a:pPr>
              <a:lnSpc>
                <a:spcPct val="100000"/>
              </a:lnSpc>
              <a:spcBef>
                <a:spcPts val="1400"/>
              </a:spcBef>
              <a:buClr>
                <a:schemeClr val="bg1"/>
              </a:buClr>
            </a:pPr>
            <a:r>
              <a:rPr lang="en-US" sz="2200" dirty="0">
                <a:solidFill>
                  <a:schemeClr val="bg1">
                    <a:lumMod val="65000"/>
                    <a:lumOff val="35000"/>
                  </a:schemeClr>
                </a:solidFill>
                <a:latin typeface="Abadi" panose="020B0604020104020204" pitchFamily="34" charset="0"/>
              </a:rPr>
              <a:t>Four Models were tested, namely, Logistic Regression, SVM, Decision Trees and KNN and their accuracy can be shown beside.</a:t>
            </a:r>
          </a:p>
          <a:p>
            <a:pPr>
              <a:lnSpc>
                <a:spcPct val="100000"/>
              </a:lnSpc>
              <a:spcBef>
                <a:spcPts val="1400"/>
              </a:spcBef>
              <a:buClr>
                <a:schemeClr val="bg1"/>
              </a:buClr>
            </a:pPr>
            <a:r>
              <a:rPr lang="en-US" sz="2200" dirty="0">
                <a:solidFill>
                  <a:schemeClr val="bg1">
                    <a:lumMod val="65000"/>
                    <a:lumOff val="35000"/>
                  </a:schemeClr>
                </a:solidFill>
                <a:latin typeface="Abadi" panose="020B0604020104020204" pitchFamily="34" charset="0"/>
              </a:rPr>
              <a:t>In our case, the best model which has highest classification accuracy is </a:t>
            </a:r>
            <a:r>
              <a:rPr lang="en-US" sz="2200" dirty="0">
                <a:solidFill>
                  <a:srgbClr val="00B050"/>
                </a:solidFill>
                <a:latin typeface="Abadi" panose="020B0604020104020204" pitchFamily="34" charset="0"/>
              </a:rPr>
              <a:t>Decision Tree model </a:t>
            </a:r>
            <a:r>
              <a:rPr lang="en-US" sz="2200" dirty="0">
                <a:solidFill>
                  <a:schemeClr val="bg1">
                    <a:lumMod val="65000"/>
                    <a:lumOff val="35000"/>
                  </a:schemeClr>
                </a:solidFill>
                <a:latin typeface="Abadi" panose="020B0604020104020204" pitchFamily="34" charset="0"/>
              </a:rPr>
              <a:t>with an accuracy of </a:t>
            </a:r>
            <a:r>
              <a:rPr lang="en-US" sz="2200" dirty="0">
                <a:solidFill>
                  <a:srgbClr val="00B050"/>
                </a:solidFill>
                <a:latin typeface="Abadi" panose="020B0604020104020204" pitchFamily="34" charset="0"/>
              </a:rPr>
              <a:t>88%</a:t>
            </a:r>
            <a:r>
              <a:rPr lang="en-US" sz="2200" dirty="0">
                <a:solidFill>
                  <a:schemeClr val="bg1">
                    <a:lumMod val="65000"/>
                    <a:lumOff val="35000"/>
                  </a:schemeClr>
                </a:solidFill>
                <a:latin typeface="Abadi" panose="020B0604020104020204" pitchFamily="34" charset="0"/>
              </a:rPr>
              <a:t>.</a:t>
            </a:r>
          </a:p>
          <a:p>
            <a:pPr>
              <a:lnSpc>
                <a:spcPct val="100000"/>
              </a:lnSpc>
              <a:spcBef>
                <a:spcPts val="1400"/>
              </a:spcBef>
              <a:buClr>
                <a:schemeClr val="bg1"/>
              </a:buClr>
            </a:pPr>
            <a:r>
              <a:rPr lang="en-US" sz="2200" dirty="0">
                <a:solidFill>
                  <a:schemeClr val="bg1">
                    <a:lumMod val="65000"/>
                    <a:lumOff val="35000"/>
                  </a:schemeClr>
                </a:solidFill>
                <a:latin typeface="Abadi" panose="020B0604020104020204" pitchFamily="34" charset="0"/>
              </a:rPr>
              <a:t>Rest all three models performed equally and have accuracy around 83%</a:t>
            </a:r>
          </a:p>
          <a:p>
            <a:pPr>
              <a:spcBef>
                <a:spcPts val="1400"/>
              </a:spcBef>
              <a:buClr>
                <a:schemeClr val="bg1"/>
              </a:buClr>
            </a:pPr>
            <a:r>
              <a:rPr lang="en-US" sz="2200" dirty="0">
                <a:solidFill>
                  <a:schemeClr val="bg1">
                    <a:lumMod val="65000"/>
                    <a:lumOff val="35000"/>
                  </a:schemeClr>
                </a:solidFill>
                <a:latin typeface="Abadi" panose="020B0604020104020204" pitchFamily="34" charset="0"/>
              </a:rPr>
              <a:t>It should be noted that test size is small and is only contain 18 samples. This can cause large variance in accuracy results, such as those in Decision Tree Classifier model in repeated runs.</a:t>
            </a:r>
          </a:p>
          <a:p>
            <a:pPr>
              <a:spcBef>
                <a:spcPts val="1400"/>
              </a:spcBef>
            </a:pP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E0807E4C-E218-3F6D-F675-0C704E056349}"/>
              </a:ext>
            </a:extLst>
          </p:cNvPr>
          <p:cNvPicPr>
            <a:picLocks noChangeAspect="1"/>
          </p:cNvPicPr>
          <p:nvPr/>
        </p:nvPicPr>
        <p:blipFill>
          <a:blip r:embed="rId3"/>
          <a:stretch>
            <a:fillRect/>
          </a:stretch>
        </p:blipFill>
        <p:spPr>
          <a:xfrm>
            <a:off x="6669905" y="1717024"/>
            <a:ext cx="4901609" cy="407417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56658"/>
            <a:ext cx="6000903" cy="4974772"/>
          </a:xfrm>
          <a:prstGeom prst="rect">
            <a:avLst/>
          </a:prstGeom>
        </p:spPr>
        <p:txBody>
          <a:bodyPr anchor="t">
            <a:normAutofit/>
          </a:bodyPr>
          <a:lstStyle/>
          <a:p>
            <a:pPr>
              <a:lnSpc>
                <a:spcPct val="100000"/>
              </a:lnSpc>
              <a:spcBef>
                <a:spcPts val="1400"/>
              </a:spcBef>
              <a:buClr>
                <a:schemeClr val="bg1"/>
              </a:buClr>
            </a:pPr>
            <a:r>
              <a:rPr lang="en-US" sz="2200" dirty="0">
                <a:solidFill>
                  <a:schemeClr val="bg1">
                    <a:lumMod val="65000"/>
                    <a:lumOff val="35000"/>
                  </a:schemeClr>
                </a:solidFill>
                <a:latin typeface="Abadi" panose="020B0604020104020204" pitchFamily="34" charset="0"/>
              </a:rPr>
              <a:t>The models predicted 12 successful landings when the true label was successful landing.</a:t>
            </a:r>
          </a:p>
          <a:p>
            <a:pPr>
              <a:lnSpc>
                <a:spcPct val="100000"/>
              </a:lnSpc>
              <a:spcBef>
                <a:spcPts val="1400"/>
              </a:spcBef>
              <a:buClr>
                <a:schemeClr val="bg1"/>
              </a:buClr>
            </a:pPr>
            <a:r>
              <a:rPr lang="en-US" sz="2200" dirty="0">
                <a:solidFill>
                  <a:schemeClr val="bg1">
                    <a:lumMod val="65000"/>
                    <a:lumOff val="35000"/>
                  </a:schemeClr>
                </a:solidFill>
                <a:latin typeface="Abadi" panose="020B0604020104020204" pitchFamily="34" charset="0"/>
              </a:rPr>
              <a:t>The models predicted 0 unsuccessful landings when the true label was landed.</a:t>
            </a:r>
          </a:p>
          <a:p>
            <a:pPr>
              <a:lnSpc>
                <a:spcPct val="100000"/>
              </a:lnSpc>
              <a:spcBef>
                <a:spcPts val="1400"/>
              </a:spcBef>
              <a:buClr>
                <a:schemeClr val="bg1"/>
              </a:buClr>
            </a:pPr>
            <a:r>
              <a:rPr lang="en-US" sz="2200" dirty="0">
                <a:solidFill>
                  <a:schemeClr val="bg1">
                    <a:lumMod val="65000"/>
                    <a:lumOff val="35000"/>
                  </a:schemeClr>
                </a:solidFill>
                <a:latin typeface="Abadi" panose="020B0604020104020204" pitchFamily="34" charset="0"/>
              </a:rPr>
              <a:t>The models predicted 3 unsuccessful landings when the true label was unsuccessful landings </a:t>
            </a:r>
          </a:p>
          <a:p>
            <a:pPr>
              <a:lnSpc>
                <a:spcPct val="100000"/>
              </a:lnSpc>
              <a:spcBef>
                <a:spcPts val="1400"/>
              </a:spcBef>
              <a:buClr>
                <a:schemeClr val="bg1"/>
              </a:buClr>
            </a:pPr>
            <a:r>
              <a:rPr lang="en-US" sz="2200" dirty="0">
                <a:solidFill>
                  <a:schemeClr val="bg1">
                    <a:lumMod val="65000"/>
                    <a:lumOff val="35000"/>
                  </a:schemeClr>
                </a:solidFill>
                <a:latin typeface="Abadi" panose="020B0604020104020204" pitchFamily="34" charset="0"/>
              </a:rPr>
              <a:t>The model predicted 3 successful landings when true label was unsuccessful landing.</a:t>
            </a:r>
          </a:p>
          <a:p>
            <a:pPr>
              <a:lnSpc>
                <a:spcPct val="100000"/>
              </a:lnSpc>
              <a:spcBef>
                <a:spcPts val="1400"/>
              </a:spcBef>
              <a:buClr>
                <a:schemeClr val="bg1"/>
              </a:buClr>
            </a:pPr>
            <a:r>
              <a:rPr lang="en-US" sz="2200" dirty="0">
                <a:solidFill>
                  <a:schemeClr val="bg1">
                    <a:lumMod val="65000"/>
                    <a:lumOff val="35000"/>
                  </a:schemeClr>
                </a:solidFill>
                <a:latin typeface="Abadi" panose="020B0604020104020204" pitchFamily="34" charset="0"/>
              </a:rPr>
              <a:t>Our models over predict successful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7C40AABC-5125-C8CE-FBC6-4B210FB86BFD}"/>
              </a:ext>
            </a:extLst>
          </p:cNvPr>
          <p:cNvPicPr>
            <a:picLocks noChangeAspect="1"/>
          </p:cNvPicPr>
          <p:nvPr/>
        </p:nvPicPr>
        <p:blipFill>
          <a:blip r:embed="rId3"/>
          <a:stretch>
            <a:fillRect/>
          </a:stretch>
        </p:blipFill>
        <p:spPr>
          <a:xfrm>
            <a:off x="6879772" y="1363889"/>
            <a:ext cx="4974770" cy="4506686"/>
          </a:xfrm>
          <a:prstGeom prst="rect">
            <a:avLst/>
          </a:prstGeom>
        </p:spPr>
      </p:pic>
      <p:sp>
        <p:nvSpPr>
          <p:cNvPr id="3" name="Rectangle: Rounded Corners 2">
            <a:extLst>
              <a:ext uri="{FF2B5EF4-FFF2-40B4-BE49-F238E27FC236}">
                <a16:creationId xmlns:a16="http://schemas.microsoft.com/office/drawing/2014/main" id="{34BB3CCF-2D98-FC92-79E1-916054DA4B93}"/>
              </a:ext>
            </a:extLst>
          </p:cNvPr>
          <p:cNvSpPr/>
          <p:nvPr/>
        </p:nvSpPr>
        <p:spPr>
          <a:xfrm>
            <a:off x="7391400" y="5982381"/>
            <a:ext cx="4114800" cy="6470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Confusion Matrix of Decision Tree Classifier</a:t>
            </a: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11086"/>
            <a:ext cx="10515600" cy="4615089"/>
          </a:xfrm>
          <a:prstGeom prst="rect">
            <a:avLst/>
          </a:prstGeom>
        </p:spPr>
        <p:txBody>
          <a:bodyPr anchor="t">
            <a:normAutofit fontScale="85000" lnSpcReduction="10000"/>
          </a:bodyPr>
          <a:lstStyle/>
          <a:p>
            <a:pPr marL="0" indent="0">
              <a:spcBef>
                <a:spcPts val="1400"/>
              </a:spcBef>
              <a:buNone/>
            </a:pPr>
            <a:r>
              <a:rPr lang="en-US" sz="2600" dirty="0">
                <a:solidFill>
                  <a:schemeClr val="accent6">
                    <a:lumMod val="75000"/>
                  </a:schemeClr>
                </a:solidFill>
                <a:latin typeface="Abadi" panose="020B0604020104020204" pitchFamily="34" charset="0"/>
              </a:rPr>
              <a:t>Problem:</a:t>
            </a:r>
            <a:r>
              <a:rPr lang="en-US" sz="2600" dirty="0">
                <a:solidFill>
                  <a:schemeClr val="accent3">
                    <a:lumMod val="25000"/>
                  </a:schemeClr>
                </a:solidFill>
                <a:latin typeface="Abadi" panose="020B0604020104020204" pitchFamily="34" charset="0"/>
              </a:rPr>
              <a:t> </a:t>
            </a:r>
            <a:r>
              <a:rPr lang="en-US" sz="2400" spc="-20" dirty="0">
                <a:solidFill>
                  <a:srgbClr val="404040"/>
                </a:solidFill>
                <a:latin typeface="Abadi" panose="020B0604020104020204" pitchFamily="34" charset="0"/>
              </a:rPr>
              <a:t>T</a:t>
            </a:r>
            <a:r>
              <a:rPr lang="en-US" sz="2400" spc="-20" dirty="0">
                <a:solidFill>
                  <a:srgbClr val="404040"/>
                </a:solidFill>
                <a:latin typeface="Abadi" panose="020B0604020104020204" pitchFamily="34" charset="0"/>
                <a:cs typeface="Carlito"/>
              </a:rPr>
              <a:t>o develop </a:t>
            </a:r>
            <a:r>
              <a:rPr lang="en-US" sz="2400" dirty="0">
                <a:solidFill>
                  <a:srgbClr val="404040"/>
                </a:solidFill>
                <a:latin typeface="Abadi" panose="020B0604020104020204" pitchFamily="34" charset="0"/>
                <a:cs typeface="Carlito"/>
              </a:rPr>
              <a:t>a machine learning model </a:t>
            </a:r>
            <a:r>
              <a:rPr lang="en-US" sz="2400" spc="-25" dirty="0">
                <a:solidFill>
                  <a:srgbClr val="404040"/>
                </a:solidFill>
                <a:latin typeface="Abadi" panose="020B0604020104020204" pitchFamily="34" charset="0"/>
                <a:cs typeface="Carlito"/>
              </a:rPr>
              <a:t>for </a:t>
            </a:r>
            <a:r>
              <a:rPr lang="en-US" sz="2400" dirty="0">
                <a:solidFill>
                  <a:srgbClr val="404040"/>
                </a:solidFill>
                <a:latin typeface="Abadi" panose="020B0604020104020204" pitchFamily="34" charset="0"/>
                <a:cs typeface="Carlito"/>
              </a:rPr>
              <a:t>Space Y who </a:t>
            </a:r>
            <a:r>
              <a:rPr lang="en-US" sz="2400" spc="-20" dirty="0">
                <a:solidFill>
                  <a:srgbClr val="404040"/>
                </a:solidFill>
                <a:latin typeface="Abadi" panose="020B0604020104020204" pitchFamily="34" charset="0"/>
                <a:cs typeface="Carlito"/>
              </a:rPr>
              <a:t>wants to </a:t>
            </a:r>
            <a:r>
              <a:rPr lang="en-US" sz="2400" spc="-5" dirty="0">
                <a:solidFill>
                  <a:srgbClr val="404040"/>
                </a:solidFill>
                <a:latin typeface="Abadi" panose="020B0604020104020204" pitchFamily="34" charset="0"/>
                <a:cs typeface="Carlito"/>
              </a:rPr>
              <a:t>compete </a:t>
            </a:r>
            <a:r>
              <a:rPr lang="en-US" sz="2400" spc="-20" dirty="0">
                <a:solidFill>
                  <a:srgbClr val="404040"/>
                </a:solidFill>
                <a:latin typeface="Abadi" panose="020B0604020104020204" pitchFamily="34" charset="0"/>
                <a:cs typeface="Carlito"/>
              </a:rPr>
              <a:t>against</a:t>
            </a:r>
            <a:r>
              <a:rPr lang="en-US" sz="2400" spc="-70" dirty="0">
                <a:solidFill>
                  <a:srgbClr val="404040"/>
                </a:solidFill>
                <a:latin typeface="Abadi" panose="020B0604020104020204" pitchFamily="34" charset="0"/>
                <a:cs typeface="Carlito"/>
              </a:rPr>
              <a:t> </a:t>
            </a:r>
            <a:r>
              <a:rPr lang="en-US" sz="2400" dirty="0">
                <a:solidFill>
                  <a:srgbClr val="404040"/>
                </a:solidFill>
                <a:latin typeface="Abadi" panose="020B0604020104020204" pitchFamily="34" charset="0"/>
                <a:cs typeface="Carlito"/>
              </a:rPr>
              <a:t>SpaceX.</a:t>
            </a:r>
          </a:p>
          <a:p>
            <a:pPr>
              <a:spcBef>
                <a:spcPts val="1400"/>
              </a:spcBef>
              <a:buClr>
                <a:schemeClr val="bg1"/>
              </a:buClr>
            </a:pPr>
            <a:r>
              <a:rPr lang="en-US" sz="2400" spc="-5" dirty="0">
                <a:solidFill>
                  <a:schemeClr val="bg1">
                    <a:lumMod val="65000"/>
                    <a:lumOff val="35000"/>
                  </a:schemeClr>
                </a:solidFill>
                <a:latin typeface="Abadi" panose="020B0604020104020204" pitchFamily="34" charset="0"/>
                <a:cs typeface="Carlito"/>
              </a:rPr>
              <a:t>The goal </a:t>
            </a:r>
            <a:r>
              <a:rPr lang="en-US" sz="2400" dirty="0">
                <a:solidFill>
                  <a:schemeClr val="bg1">
                    <a:lumMod val="65000"/>
                    <a:lumOff val="35000"/>
                  </a:schemeClr>
                </a:solidFill>
                <a:latin typeface="Abadi" panose="020B0604020104020204" pitchFamily="34" charset="0"/>
                <a:cs typeface="Carlito"/>
              </a:rPr>
              <a:t>of </a:t>
            </a:r>
            <a:r>
              <a:rPr lang="en-US" sz="2400" spc="-5" dirty="0">
                <a:solidFill>
                  <a:schemeClr val="bg1">
                    <a:lumMod val="65000"/>
                    <a:lumOff val="35000"/>
                  </a:schemeClr>
                </a:solidFill>
                <a:latin typeface="Abadi" panose="020B0604020104020204" pitchFamily="34" charset="0"/>
                <a:cs typeface="Carlito"/>
              </a:rPr>
              <a:t>model is </a:t>
            </a:r>
            <a:r>
              <a:rPr lang="en-US" sz="2400" spc="-20" dirty="0">
                <a:solidFill>
                  <a:schemeClr val="bg1">
                    <a:lumMod val="65000"/>
                    <a:lumOff val="35000"/>
                  </a:schemeClr>
                </a:solidFill>
                <a:latin typeface="Abadi" panose="020B0604020104020204" pitchFamily="34" charset="0"/>
                <a:cs typeface="Carlito"/>
              </a:rPr>
              <a:t>to </a:t>
            </a:r>
            <a:r>
              <a:rPr lang="en-US" sz="2400" spc="-5" dirty="0">
                <a:solidFill>
                  <a:schemeClr val="bg1">
                    <a:lumMod val="65000"/>
                    <a:lumOff val="35000"/>
                  </a:schemeClr>
                </a:solidFill>
                <a:latin typeface="Abadi" panose="020B0604020104020204" pitchFamily="34" charset="0"/>
                <a:cs typeface="Carlito"/>
              </a:rPr>
              <a:t>predict whether </a:t>
            </a:r>
            <a:r>
              <a:rPr lang="en-US" sz="2400" spc="-15" dirty="0">
                <a:solidFill>
                  <a:schemeClr val="bg1">
                    <a:lumMod val="65000"/>
                    <a:lumOff val="35000"/>
                  </a:schemeClr>
                </a:solidFill>
                <a:latin typeface="Abadi" panose="020B0604020104020204" pitchFamily="34" charset="0"/>
                <a:cs typeface="Carlito"/>
              </a:rPr>
              <a:t>Stage </a:t>
            </a:r>
            <a:r>
              <a:rPr lang="en-US" sz="2400" dirty="0">
                <a:solidFill>
                  <a:schemeClr val="bg1">
                    <a:lumMod val="65000"/>
                    <a:lumOff val="35000"/>
                  </a:schemeClr>
                </a:solidFill>
                <a:latin typeface="Abadi" panose="020B0604020104020204" pitchFamily="34" charset="0"/>
                <a:cs typeface="Carlito"/>
              </a:rPr>
              <a:t>1 </a:t>
            </a:r>
            <a:r>
              <a:rPr lang="en-US" sz="2400" spc="-5" dirty="0">
                <a:solidFill>
                  <a:schemeClr val="bg1">
                    <a:lumMod val="65000"/>
                    <a:lumOff val="35000"/>
                  </a:schemeClr>
                </a:solidFill>
                <a:latin typeface="Abadi" panose="020B0604020104020204" pitchFamily="34" charset="0"/>
                <a:cs typeface="Carlito"/>
              </a:rPr>
              <a:t>will successfully </a:t>
            </a:r>
            <a:r>
              <a:rPr lang="en-US" sz="2400" dirty="0">
                <a:solidFill>
                  <a:schemeClr val="bg1">
                    <a:lumMod val="65000"/>
                    <a:lumOff val="35000"/>
                  </a:schemeClr>
                </a:solidFill>
                <a:latin typeface="Abadi" panose="020B0604020104020204" pitchFamily="34" charset="0"/>
                <a:cs typeface="Carlito"/>
              </a:rPr>
              <a:t>land or fail to land.</a:t>
            </a:r>
          </a:p>
          <a:p>
            <a:pPr>
              <a:spcBef>
                <a:spcPts val="1400"/>
              </a:spcBef>
              <a:buClr>
                <a:schemeClr val="bg1"/>
              </a:buClr>
            </a:pPr>
            <a:r>
              <a:rPr lang="en-US" sz="2400" dirty="0">
                <a:solidFill>
                  <a:schemeClr val="bg1">
                    <a:lumMod val="65000"/>
                    <a:lumOff val="35000"/>
                  </a:schemeClr>
                </a:solidFill>
                <a:latin typeface="Abadi" panose="020B0604020104020204" pitchFamily="34" charset="0"/>
                <a:cs typeface="Carlito"/>
              </a:rPr>
              <a:t>Different data sources (API and Wiki Page) were analyzed.</a:t>
            </a:r>
          </a:p>
          <a:p>
            <a:pPr>
              <a:spcBef>
                <a:spcPts val="1400"/>
              </a:spcBef>
              <a:buClr>
                <a:schemeClr val="bg1"/>
              </a:buClr>
            </a:pPr>
            <a:r>
              <a:rPr lang="en-US" sz="2400" dirty="0">
                <a:solidFill>
                  <a:schemeClr val="bg1">
                    <a:lumMod val="65000"/>
                    <a:lumOff val="35000"/>
                  </a:schemeClr>
                </a:solidFill>
                <a:latin typeface="Abadi" panose="020B0604020104020204" pitchFamily="34" charset="0"/>
                <a:cs typeface="Carlito"/>
              </a:rPr>
              <a:t>The best launch site is KSC LC 39-A</a:t>
            </a:r>
          </a:p>
          <a:p>
            <a:pPr>
              <a:spcBef>
                <a:spcPts val="1400"/>
              </a:spcBef>
              <a:buClr>
                <a:schemeClr val="bg1"/>
              </a:buClr>
            </a:pPr>
            <a:r>
              <a:rPr lang="en-US" sz="2400" dirty="0">
                <a:solidFill>
                  <a:schemeClr val="bg1">
                    <a:lumMod val="65000"/>
                    <a:lumOff val="35000"/>
                  </a:schemeClr>
                </a:solidFill>
                <a:latin typeface="Abadi" panose="020B0604020104020204" pitchFamily="34" charset="0"/>
                <a:cs typeface="Carlito"/>
              </a:rPr>
              <a:t>Launches above payloads 7000kg are more successful.</a:t>
            </a:r>
          </a:p>
          <a:p>
            <a:pPr>
              <a:spcBef>
                <a:spcPts val="1400"/>
              </a:spcBef>
              <a:buClr>
                <a:schemeClr val="bg1"/>
              </a:buClr>
            </a:pPr>
            <a:r>
              <a:rPr lang="en-US" sz="2400" dirty="0">
                <a:solidFill>
                  <a:schemeClr val="bg1">
                    <a:lumMod val="65000"/>
                    <a:lumOff val="35000"/>
                  </a:schemeClr>
                </a:solidFill>
                <a:latin typeface="Abadi" panose="020B0604020104020204" pitchFamily="34" charset="0"/>
                <a:cs typeface="Carlito"/>
              </a:rPr>
              <a:t>Decision Tree Classifier can be used to predict successful landings and increase profits.</a:t>
            </a:r>
          </a:p>
          <a:p>
            <a:pPr>
              <a:spcBef>
                <a:spcPts val="1400"/>
              </a:spcBef>
              <a:buClr>
                <a:schemeClr val="bg1"/>
              </a:buClr>
            </a:pPr>
            <a:r>
              <a:rPr lang="en-US" sz="2400" dirty="0">
                <a:solidFill>
                  <a:schemeClr val="bg1">
                    <a:lumMod val="65000"/>
                    <a:lumOff val="35000"/>
                  </a:schemeClr>
                </a:solidFill>
                <a:latin typeface="Abadi" panose="020B0604020104020204" pitchFamily="34" charset="0"/>
                <a:cs typeface="Carlito"/>
              </a:rPr>
              <a:t>However, </a:t>
            </a:r>
            <a:r>
              <a:rPr lang="en-US" sz="2400" spc="-5" dirty="0">
                <a:solidFill>
                  <a:schemeClr val="bg1">
                    <a:lumMod val="65000"/>
                    <a:lumOff val="35000"/>
                  </a:schemeClr>
                </a:solidFill>
                <a:latin typeface="Abadi" panose="020B0604020104020204" pitchFamily="34" charset="0"/>
                <a:cs typeface="Carlito"/>
              </a:rPr>
              <a:t>If possible </a:t>
            </a:r>
            <a:r>
              <a:rPr lang="en-US" sz="2400" spc="-20" dirty="0">
                <a:solidFill>
                  <a:schemeClr val="bg1">
                    <a:lumMod val="65000"/>
                    <a:lumOff val="35000"/>
                  </a:schemeClr>
                </a:solidFill>
                <a:latin typeface="Abadi" panose="020B0604020104020204" pitchFamily="34" charset="0"/>
                <a:cs typeface="Carlito"/>
              </a:rPr>
              <a:t>more </a:t>
            </a:r>
            <a:r>
              <a:rPr lang="en-US" sz="2400" spc="-25" dirty="0">
                <a:solidFill>
                  <a:schemeClr val="bg1">
                    <a:lumMod val="65000"/>
                    <a:lumOff val="35000"/>
                  </a:schemeClr>
                </a:solidFill>
                <a:latin typeface="Abadi" panose="020B0604020104020204" pitchFamily="34" charset="0"/>
                <a:cs typeface="Carlito"/>
              </a:rPr>
              <a:t>data </a:t>
            </a:r>
            <a:r>
              <a:rPr lang="en-US" sz="2400" spc="-5" dirty="0">
                <a:solidFill>
                  <a:schemeClr val="bg1">
                    <a:lumMod val="65000"/>
                    <a:lumOff val="35000"/>
                  </a:schemeClr>
                </a:solidFill>
                <a:latin typeface="Abadi" panose="020B0604020104020204" pitchFamily="34" charset="0"/>
                <a:cs typeface="Carlito"/>
              </a:rPr>
              <a:t>should </a:t>
            </a:r>
            <a:r>
              <a:rPr lang="en-US" sz="2400" dirty="0">
                <a:solidFill>
                  <a:schemeClr val="bg1">
                    <a:lumMod val="65000"/>
                    <a:lumOff val="35000"/>
                  </a:schemeClr>
                </a:solidFill>
                <a:latin typeface="Abadi" panose="020B0604020104020204" pitchFamily="34" charset="0"/>
                <a:cs typeface="Carlito"/>
              </a:rPr>
              <a:t>be </a:t>
            </a:r>
            <a:r>
              <a:rPr lang="en-US" sz="2400" spc="-5" dirty="0">
                <a:solidFill>
                  <a:schemeClr val="bg1">
                    <a:lumMod val="65000"/>
                    <a:lumOff val="35000"/>
                  </a:schemeClr>
                </a:solidFill>
                <a:latin typeface="Abadi" panose="020B0604020104020204" pitchFamily="34" charset="0"/>
                <a:cs typeface="Carlito"/>
              </a:rPr>
              <a:t>collected </a:t>
            </a:r>
            <a:r>
              <a:rPr lang="en-US" sz="2400" spc="-20" dirty="0">
                <a:solidFill>
                  <a:schemeClr val="bg1">
                    <a:lumMod val="65000"/>
                    <a:lumOff val="35000"/>
                  </a:schemeClr>
                </a:solidFill>
                <a:latin typeface="Abadi" panose="020B0604020104020204" pitchFamily="34" charset="0"/>
                <a:cs typeface="Carlito"/>
              </a:rPr>
              <a:t>to </a:t>
            </a:r>
            <a:r>
              <a:rPr lang="en-US" sz="2400" spc="-5" dirty="0">
                <a:solidFill>
                  <a:schemeClr val="bg1">
                    <a:lumMod val="65000"/>
                    <a:lumOff val="35000"/>
                  </a:schemeClr>
                </a:solidFill>
                <a:latin typeface="Abadi" panose="020B0604020104020204" pitchFamily="34" charset="0"/>
                <a:cs typeface="Carlito"/>
              </a:rPr>
              <a:t>determine </a:t>
            </a:r>
            <a:r>
              <a:rPr lang="en-US" sz="2400" dirty="0">
                <a:solidFill>
                  <a:schemeClr val="bg1">
                    <a:lumMod val="65000"/>
                    <a:lumOff val="35000"/>
                  </a:schemeClr>
                </a:solidFill>
                <a:latin typeface="Abadi" panose="020B0604020104020204" pitchFamily="34" charset="0"/>
                <a:cs typeface="Carlito"/>
              </a:rPr>
              <a:t>the </a:t>
            </a:r>
            <a:r>
              <a:rPr lang="en-US" sz="2400" spc="-10" dirty="0">
                <a:solidFill>
                  <a:schemeClr val="bg1">
                    <a:lumMod val="65000"/>
                    <a:lumOff val="35000"/>
                  </a:schemeClr>
                </a:solidFill>
                <a:latin typeface="Abadi" panose="020B0604020104020204" pitchFamily="34" charset="0"/>
                <a:cs typeface="Carlito"/>
              </a:rPr>
              <a:t>best </a:t>
            </a:r>
            <a:r>
              <a:rPr lang="en-US" sz="2400" dirty="0">
                <a:solidFill>
                  <a:schemeClr val="bg1">
                    <a:lumMod val="65000"/>
                    <a:lumOff val="35000"/>
                  </a:schemeClr>
                </a:solidFill>
                <a:latin typeface="Abadi" panose="020B0604020104020204" pitchFamily="34" charset="0"/>
                <a:cs typeface="Carlito"/>
              </a:rPr>
              <a:t>machine learning model and </a:t>
            </a:r>
            <a:r>
              <a:rPr lang="en-US" sz="2400" spc="-25" dirty="0">
                <a:solidFill>
                  <a:schemeClr val="bg1">
                    <a:lumMod val="65000"/>
                    <a:lumOff val="35000"/>
                  </a:schemeClr>
                </a:solidFill>
                <a:latin typeface="Abadi" panose="020B0604020104020204" pitchFamily="34" charset="0"/>
                <a:cs typeface="Carlito"/>
              </a:rPr>
              <a:t>improve</a:t>
            </a:r>
            <a:r>
              <a:rPr lang="en-US" sz="2400" spc="-30" dirty="0">
                <a:solidFill>
                  <a:schemeClr val="bg1">
                    <a:lumMod val="65000"/>
                    <a:lumOff val="35000"/>
                  </a:schemeClr>
                </a:solidFill>
                <a:latin typeface="Abadi" panose="020B0604020104020204" pitchFamily="34" charset="0"/>
                <a:cs typeface="Carlito"/>
              </a:rPr>
              <a:t> </a:t>
            </a:r>
            <a:r>
              <a:rPr lang="en-US" sz="2400" spc="-5" dirty="0">
                <a:solidFill>
                  <a:schemeClr val="bg1">
                    <a:lumMod val="65000"/>
                    <a:lumOff val="35000"/>
                  </a:schemeClr>
                </a:solidFill>
                <a:latin typeface="Abadi" panose="020B0604020104020204" pitchFamily="34" charset="0"/>
                <a:cs typeface="Carlito"/>
              </a:rPr>
              <a:t>accuracy.</a:t>
            </a:r>
            <a:endParaRPr lang="en-US" sz="2400" dirty="0">
              <a:solidFill>
                <a:schemeClr val="bg1">
                  <a:lumMod val="65000"/>
                  <a:lumOff val="35000"/>
                </a:schemeClr>
              </a:solidFill>
              <a:latin typeface="Abadi" panose="020B0604020104020204" pitchFamily="34" charset="0"/>
              <a:cs typeface="Carlito"/>
            </a:endParaRPr>
          </a:p>
          <a:p>
            <a:pPr>
              <a:spcBef>
                <a:spcPts val="1400"/>
              </a:spcBef>
              <a:buClr>
                <a:schemeClr val="bg1"/>
              </a:buClr>
            </a:pPr>
            <a:endParaRPr lang="en-US" sz="2400" dirty="0">
              <a:solidFill>
                <a:srgbClr val="404040"/>
              </a:solidFill>
              <a:latin typeface="Carlito"/>
              <a:cs typeface="Carlito"/>
            </a:endParaRPr>
          </a:p>
          <a:p>
            <a:pPr>
              <a:spcBef>
                <a:spcPts val="1400"/>
              </a:spcBef>
              <a:buClr>
                <a:schemeClr val="bg1"/>
              </a:buClr>
            </a:pPr>
            <a:endParaRPr lang="en-US" sz="2400" dirty="0">
              <a:latin typeface="Carlito"/>
              <a:cs typeface="Carlito"/>
            </a:endParaRPr>
          </a:p>
          <a:p>
            <a:pPr marL="0" indent="0">
              <a:spcBef>
                <a:spcPts val="1400"/>
              </a:spcBef>
              <a:buNone/>
            </a:pPr>
            <a:endParaRPr lang="en-US" sz="2400" dirty="0">
              <a:latin typeface="Carlito"/>
              <a:cs typeface="Carlito"/>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81742" y="1611087"/>
            <a:ext cx="9633857" cy="4599214"/>
          </a:xfrm>
          <a:prstGeom prst="rect">
            <a:avLst/>
          </a:prstGeom>
        </p:spPr>
        <p:txBody>
          <a:bodyPr anchor="t">
            <a:normAutofit/>
          </a:bodyPr>
          <a:lstStyle/>
          <a:p>
            <a:pPr>
              <a:lnSpc>
                <a:spcPct val="100000"/>
              </a:lnSpc>
              <a:spcBef>
                <a:spcPts val="1400"/>
              </a:spcBef>
              <a:buClr>
                <a:schemeClr val="bg1"/>
              </a:buClr>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Clr>
                <a:schemeClr val="bg1"/>
              </a:buClr>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a:t>
            </a:r>
            <a:r>
              <a:rPr lang="en-US" sz="2200" dirty="0">
                <a:solidFill>
                  <a:schemeClr val="bg2">
                    <a:lumMod val="60000"/>
                    <a:lumOff val="40000"/>
                  </a:schemeClr>
                </a:solidFill>
                <a:latin typeface="Abadi" panose="020B0604020104020204" pitchFamily="34" charset="0"/>
                <a:hlinkClick r:id="rId4"/>
              </a:rPr>
              <a:t>Mansi67/Applied Data Science Capstone--Coursera</a:t>
            </a:r>
            <a:endParaRPr lang="en-US" sz="2200" dirty="0">
              <a:solidFill>
                <a:schemeClr val="bg2">
                  <a:lumMod val="60000"/>
                  <a:lumOff val="40000"/>
                </a:schemeClr>
              </a:solidFill>
              <a:latin typeface="Abadi" panose="020B0604020104020204" pitchFamily="34" charset="0"/>
            </a:endParaRPr>
          </a:p>
          <a:p>
            <a:pPr marL="0" indent="0">
              <a:lnSpc>
                <a:spcPct val="100000"/>
              </a:lnSpc>
              <a:spcBef>
                <a:spcPts val="5"/>
              </a:spcBef>
              <a:buNone/>
            </a:pPr>
            <a:endParaRPr lang="en-IN" sz="2400" u="heavy" spc="-5" dirty="0">
              <a:solidFill>
                <a:srgbClr val="404040"/>
              </a:solidFill>
              <a:uFill>
                <a:solidFill>
                  <a:srgbClr val="404040"/>
                </a:solidFill>
              </a:uFill>
              <a:latin typeface="Carlito"/>
              <a:cs typeface="Carlito"/>
            </a:endParaRPr>
          </a:p>
          <a:p>
            <a:pPr marL="0" indent="0">
              <a:lnSpc>
                <a:spcPct val="100000"/>
              </a:lnSpc>
              <a:spcBef>
                <a:spcPts val="5"/>
              </a:spcBef>
              <a:buNone/>
            </a:pPr>
            <a:r>
              <a:rPr lang="en-IN" sz="2400" spc="-5" dirty="0">
                <a:solidFill>
                  <a:schemeClr val="accent6">
                    <a:lumMod val="75000"/>
                  </a:schemeClr>
                </a:solidFill>
                <a:uFill>
                  <a:solidFill>
                    <a:srgbClr val="404040"/>
                  </a:solidFill>
                </a:uFill>
                <a:latin typeface="Carlito"/>
                <a:cs typeface="Carlito"/>
              </a:rPr>
              <a:t>Special thanks to Instructors!</a:t>
            </a:r>
            <a:endParaRPr lang="en-IN" sz="2400" dirty="0">
              <a:solidFill>
                <a:schemeClr val="accent6">
                  <a:lumMod val="75000"/>
                </a:schemeClr>
              </a:solidFill>
              <a:latin typeface="Carlito"/>
              <a:cs typeface="Carlito"/>
            </a:endParaRPr>
          </a:p>
          <a:p>
            <a:pPr marL="0" indent="0" algn="l">
              <a:buNone/>
            </a:pPr>
            <a:r>
              <a:rPr lang="en-IN" sz="2000" b="1" i="0" dirty="0" err="1">
                <a:solidFill>
                  <a:srgbClr val="24292F"/>
                </a:solidFill>
                <a:effectLst/>
                <a:latin typeface="Abadi" panose="020B0604020104020204" pitchFamily="34" charset="0"/>
              </a:rPr>
              <a:t>Rav</a:t>
            </a:r>
            <a:r>
              <a:rPr lang="en-IN" sz="2000" b="1" i="0" dirty="0">
                <a:solidFill>
                  <a:srgbClr val="24292F"/>
                </a:solidFill>
                <a:effectLst/>
                <a:latin typeface="Abadi" panose="020B0604020104020204" pitchFamily="34" charset="0"/>
              </a:rPr>
              <a:t> Ahuja, Alex </a:t>
            </a:r>
            <a:r>
              <a:rPr lang="en-IN" sz="2000" b="1" i="0" dirty="0" err="1">
                <a:solidFill>
                  <a:srgbClr val="24292F"/>
                </a:solidFill>
                <a:effectLst/>
                <a:latin typeface="Abadi" panose="020B0604020104020204" pitchFamily="34" charset="0"/>
              </a:rPr>
              <a:t>Aklson</a:t>
            </a:r>
            <a:r>
              <a:rPr lang="en-IN" sz="2000" b="1" i="0" dirty="0">
                <a:solidFill>
                  <a:srgbClr val="24292F"/>
                </a:solidFill>
                <a:effectLst/>
                <a:latin typeface="Abadi" panose="020B0604020104020204" pitchFamily="34" charset="0"/>
              </a:rPr>
              <a:t>, </a:t>
            </a:r>
            <a:r>
              <a:rPr lang="en-IN" sz="2000" b="1" i="0" dirty="0" err="1">
                <a:solidFill>
                  <a:srgbClr val="24292F"/>
                </a:solidFill>
                <a:effectLst/>
                <a:latin typeface="Abadi" panose="020B0604020104020204" pitchFamily="34" charset="0"/>
              </a:rPr>
              <a:t>Aije</a:t>
            </a:r>
            <a:r>
              <a:rPr lang="en-IN" sz="2000" b="1" i="0" dirty="0">
                <a:solidFill>
                  <a:srgbClr val="24292F"/>
                </a:solidFill>
                <a:effectLst/>
                <a:latin typeface="Abadi" panose="020B0604020104020204" pitchFamily="34" charset="0"/>
              </a:rPr>
              <a:t> </a:t>
            </a:r>
            <a:r>
              <a:rPr lang="en-IN" sz="2000" b="1" i="0" dirty="0" err="1">
                <a:solidFill>
                  <a:srgbClr val="24292F"/>
                </a:solidFill>
                <a:effectLst/>
                <a:latin typeface="Abadi" panose="020B0604020104020204" pitchFamily="34" charset="0"/>
              </a:rPr>
              <a:t>Egwaikhide</a:t>
            </a:r>
            <a:r>
              <a:rPr lang="en-IN" sz="2000" b="1" i="0" dirty="0">
                <a:solidFill>
                  <a:srgbClr val="24292F"/>
                </a:solidFill>
                <a:effectLst/>
                <a:latin typeface="Abadi" panose="020B0604020104020204" pitchFamily="34" charset="0"/>
              </a:rPr>
              <a:t>, Svetlana Levitan, Romeo </a:t>
            </a:r>
            <a:r>
              <a:rPr lang="en-IN" sz="2000" b="1" i="0" dirty="0" err="1">
                <a:solidFill>
                  <a:srgbClr val="24292F"/>
                </a:solidFill>
                <a:effectLst/>
                <a:latin typeface="Abadi" panose="020B0604020104020204" pitchFamily="34" charset="0"/>
              </a:rPr>
              <a:t>Kienzler</a:t>
            </a:r>
            <a:r>
              <a:rPr lang="en-IN" sz="2000" b="1" i="0" dirty="0">
                <a:solidFill>
                  <a:srgbClr val="24292F"/>
                </a:solidFill>
                <a:effectLst/>
                <a:latin typeface="Abadi" panose="020B0604020104020204" pitchFamily="34" charset="0"/>
              </a:rPr>
              <a:t>, </a:t>
            </a:r>
            <a:r>
              <a:rPr lang="en-IN" sz="2000" b="1" i="0" dirty="0" err="1">
                <a:solidFill>
                  <a:srgbClr val="24292F"/>
                </a:solidFill>
                <a:effectLst/>
                <a:latin typeface="Abadi" panose="020B0604020104020204" pitchFamily="34" charset="0"/>
              </a:rPr>
              <a:t>Polong</a:t>
            </a:r>
            <a:r>
              <a:rPr lang="en-IN" sz="2000" b="1" i="0" dirty="0">
                <a:solidFill>
                  <a:srgbClr val="24292F"/>
                </a:solidFill>
                <a:effectLst/>
                <a:latin typeface="Abadi" panose="020B0604020104020204" pitchFamily="34" charset="0"/>
              </a:rPr>
              <a:t> Lin, Joseph </a:t>
            </a:r>
            <a:r>
              <a:rPr lang="en-IN" sz="2000" b="1" i="0" dirty="0" err="1">
                <a:solidFill>
                  <a:srgbClr val="24292F"/>
                </a:solidFill>
                <a:effectLst/>
                <a:latin typeface="Abadi" panose="020B0604020104020204" pitchFamily="34" charset="0"/>
              </a:rPr>
              <a:t>Santarcangelo</a:t>
            </a:r>
            <a:r>
              <a:rPr lang="en-IN" sz="2000" b="1" i="0" dirty="0">
                <a:solidFill>
                  <a:srgbClr val="24292F"/>
                </a:solidFill>
                <a:effectLst/>
                <a:latin typeface="Abadi" panose="020B0604020104020204" pitchFamily="34" charset="0"/>
              </a:rPr>
              <a:t>, Azim </a:t>
            </a:r>
            <a:r>
              <a:rPr lang="en-IN" sz="2000" b="1" i="0" dirty="0" err="1">
                <a:solidFill>
                  <a:srgbClr val="24292F"/>
                </a:solidFill>
                <a:effectLst/>
                <a:latin typeface="Abadi" panose="020B0604020104020204" pitchFamily="34" charset="0"/>
              </a:rPr>
              <a:t>Hirjani</a:t>
            </a:r>
            <a:r>
              <a:rPr lang="en-IN" sz="2000" b="1" i="0" dirty="0">
                <a:solidFill>
                  <a:srgbClr val="24292F"/>
                </a:solidFill>
                <a:effectLst/>
                <a:latin typeface="Abadi" panose="020B0604020104020204" pitchFamily="34" charset="0"/>
              </a:rPr>
              <a:t>, </a:t>
            </a:r>
            <a:r>
              <a:rPr lang="en-IN" sz="2000" b="1" i="0" dirty="0" err="1">
                <a:solidFill>
                  <a:srgbClr val="24292F"/>
                </a:solidFill>
                <a:effectLst/>
                <a:latin typeface="Abadi" panose="020B0604020104020204" pitchFamily="34" charset="0"/>
              </a:rPr>
              <a:t>Hima</a:t>
            </a:r>
            <a:r>
              <a:rPr lang="en-IN" sz="2000" b="1" i="0" dirty="0">
                <a:solidFill>
                  <a:srgbClr val="24292F"/>
                </a:solidFill>
                <a:effectLst/>
                <a:latin typeface="Abadi" panose="020B0604020104020204" pitchFamily="34" charset="0"/>
              </a:rPr>
              <a:t> Vasudevan, </a:t>
            </a:r>
            <a:r>
              <a:rPr lang="en-IN" sz="2000" b="1" i="0" dirty="0" err="1">
                <a:solidFill>
                  <a:srgbClr val="24292F"/>
                </a:solidFill>
                <a:effectLst/>
                <a:latin typeface="Abadi" panose="020B0604020104020204" pitchFamily="34" charset="0"/>
              </a:rPr>
              <a:t>Saishruthi</a:t>
            </a:r>
            <a:r>
              <a:rPr lang="en-IN" sz="2000" b="1" i="0" dirty="0">
                <a:solidFill>
                  <a:srgbClr val="24292F"/>
                </a:solidFill>
                <a:effectLst/>
                <a:latin typeface="Abadi" panose="020B0604020104020204" pitchFamily="34" charset="0"/>
              </a:rPr>
              <a:t> Swaminathan, Saeed </a:t>
            </a:r>
            <a:r>
              <a:rPr lang="en-IN" sz="2000" b="1" i="0" dirty="0" err="1">
                <a:solidFill>
                  <a:srgbClr val="24292F"/>
                </a:solidFill>
                <a:effectLst/>
                <a:latin typeface="Abadi" panose="020B0604020104020204" pitchFamily="34" charset="0"/>
              </a:rPr>
              <a:t>Aghabozorgi</a:t>
            </a:r>
            <a:r>
              <a:rPr lang="en-IN" sz="2000" b="1" i="0" dirty="0">
                <a:solidFill>
                  <a:srgbClr val="24292F"/>
                </a:solidFill>
                <a:effectLst/>
                <a:latin typeface="Abadi" panose="020B0604020104020204" pitchFamily="34" charset="0"/>
              </a:rPr>
              <a:t>, Yan Luo</a:t>
            </a:r>
          </a:p>
          <a:p>
            <a:pPr marL="0" indent="0" algn="l">
              <a:buNone/>
            </a:pPr>
            <a:endParaRPr lang="en-IN" sz="2000" b="1" dirty="0">
              <a:solidFill>
                <a:srgbClr val="24292F"/>
              </a:solidFill>
              <a:latin typeface="Abadi" panose="020B0604020104020204" pitchFamily="34" charset="0"/>
            </a:endParaRPr>
          </a:p>
          <a:p>
            <a:pPr marL="0" indent="0" algn="l">
              <a:buNone/>
            </a:pPr>
            <a:r>
              <a:rPr lang="en-IN" sz="2000" b="1" i="0" dirty="0">
                <a:solidFill>
                  <a:srgbClr val="24292F"/>
                </a:solidFill>
                <a:effectLst/>
                <a:latin typeface="Abadi" panose="020B0604020104020204" pitchFamily="34" charset="0"/>
              </a:rPr>
              <a:t>Coursera Link: </a:t>
            </a:r>
            <a:r>
              <a:rPr lang="en-IN" sz="2000" b="1" i="0" dirty="0">
                <a:solidFill>
                  <a:schemeClr val="bg2">
                    <a:lumMod val="60000"/>
                    <a:lumOff val="40000"/>
                  </a:schemeClr>
                </a:solidFill>
                <a:effectLst/>
                <a:latin typeface="Abadi" panose="020B0604020104020204" pitchFamily="34" charset="0"/>
                <a:hlinkClick r:id="rId5">
                  <a:extLst>
                    <a:ext uri="{A12FA001-AC4F-418D-AE19-62706E023703}">
                      <ahyp:hlinkClr xmlns:ahyp="http://schemas.microsoft.com/office/drawing/2018/hyperlinkcolor" val="tx"/>
                    </a:ext>
                  </a:extLst>
                </a:hlinkClick>
              </a:rPr>
              <a:t>Applied Data Science Capstone</a:t>
            </a:r>
            <a:endParaRPr lang="en-IN" sz="2000" b="1" i="0" dirty="0">
              <a:solidFill>
                <a:schemeClr val="bg2">
                  <a:lumMod val="60000"/>
                  <a:lumOff val="40000"/>
                </a:schemeClr>
              </a:solidFill>
              <a:effectLst/>
              <a:latin typeface="Abadi" panose="020B0604020104020204" pitchFamily="34" charset="0"/>
            </a:endParaRPr>
          </a:p>
          <a:p>
            <a:pPr>
              <a:lnSpc>
                <a:spcPct val="100000"/>
              </a:lnSpc>
            </a:pPr>
            <a:endParaRPr lang="en-IN" sz="2000" dirty="0">
              <a:latin typeface="Abadi" panose="020B0604020104020204" pitchFamily="34" charset="0"/>
              <a:cs typeface="Carlito"/>
            </a:endParaRPr>
          </a:p>
          <a:p>
            <a:pPr>
              <a:lnSpc>
                <a:spcPct val="100000"/>
              </a:lnSpc>
              <a:spcBef>
                <a:spcPts val="1400"/>
              </a:spcBef>
              <a:buClr>
                <a:schemeClr val="bg1"/>
              </a:buClr>
              <a:buFont typeface="Arial" panose="020B0604020202020204" pitchFamily="34" charset="0"/>
              <a:buChar char="•"/>
            </a:pPr>
            <a:endParaRPr lang="en-US" sz="2200" dirty="0">
              <a:solidFill>
                <a:schemeClr val="bg2">
                  <a:lumMod val="60000"/>
                  <a:lumOff val="40000"/>
                </a:schemeClr>
              </a:solidFill>
              <a:latin typeface="Abadi" panose="020B0604020104020204" pitchFamily="34" charset="0"/>
            </a:endParaRPr>
          </a:p>
          <a:p>
            <a:pPr>
              <a:lnSpc>
                <a:spcPct val="100000"/>
              </a:lnSpc>
              <a:spcBef>
                <a:spcPts val="1400"/>
              </a:spcBef>
              <a:buClr>
                <a:schemeClr val="bg1"/>
              </a:buClr>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3372"/>
            <a:ext cx="10515600" cy="4669971"/>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7600" dirty="0">
                <a:solidFill>
                  <a:schemeClr val="accent3">
                    <a:lumMod val="25000"/>
                  </a:schemeClr>
                </a:solidFill>
                <a:latin typeface="Abadi"/>
              </a:rPr>
              <a:t>Data collection methodology:</a:t>
            </a:r>
          </a:p>
          <a:p>
            <a:pPr marL="457200" lvl="1" indent="0">
              <a:lnSpc>
                <a:spcPct val="120000"/>
              </a:lnSpc>
              <a:spcBef>
                <a:spcPts val="1400"/>
              </a:spcBef>
              <a:buNone/>
            </a:pPr>
            <a:r>
              <a:rPr lang="en-US" sz="6200" dirty="0">
                <a:solidFill>
                  <a:schemeClr val="bg1">
                    <a:lumMod val="65000"/>
                    <a:lumOff val="35000"/>
                  </a:schemeClr>
                </a:solidFill>
                <a:latin typeface="Abadi"/>
              </a:rPr>
              <a:t>Data from SpaceX was gathered from two sources.</a:t>
            </a:r>
          </a:p>
          <a:p>
            <a:pPr lvl="1">
              <a:lnSpc>
                <a:spcPct val="120000"/>
              </a:lnSpc>
              <a:spcBef>
                <a:spcPts val="1400"/>
              </a:spcBef>
            </a:pPr>
            <a:r>
              <a:rPr lang="en-US" sz="6200" dirty="0">
                <a:solidFill>
                  <a:schemeClr val="bg1">
                    <a:lumMod val="65000"/>
                    <a:lumOff val="35000"/>
                  </a:schemeClr>
                </a:solidFill>
                <a:latin typeface="Abadi"/>
              </a:rPr>
              <a:t>SpaceX API </a:t>
            </a:r>
            <a:r>
              <a:rPr lang="en-US" sz="6200" dirty="0">
                <a:solidFill>
                  <a:schemeClr val="bg1"/>
                </a:solidFill>
                <a:latin typeface="Abadi"/>
              </a:rPr>
              <a:t>(</a:t>
            </a:r>
            <a:r>
              <a:rPr lang="en-US" sz="6200" dirty="0">
                <a:solidFill>
                  <a:schemeClr val="accent2">
                    <a:lumMod val="75000"/>
                  </a:schemeClr>
                </a:solidFill>
                <a:latin typeface="Abadi"/>
                <a:hlinkClick r:id="rId4">
                  <a:extLst>
                    <a:ext uri="{A12FA001-AC4F-418D-AE19-62706E023703}">
                      <ahyp:hlinkClr xmlns:ahyp="http://schemas.microsoft.com/office/drawing/2018/hyperlinkcolor" val="tx"/>
                    </a:ext>
                  </a:extLst>
                </a:hlinkClick>
              </a:rPr>
              <a:t>https://api.spacexdata.com/v4/rockets/</a:t>
            </a:r>
            <a:r>
              <a:rPr lang="en-US" sz="6200" dirty="0">
                <a:solidFill>
                  <a:schemeClr val="accent2">
                    <a:lumMod val="75000"/>
                  </a:schemeClr>
                </a:solidFill>
                <a:latin typeface="Abadi"/>
              </a:rPr>
              <a:t>)</a:t>
            </a:r>
          </a:p>
          <a:p>
            <a:pPr lvl="1">
              <a:lnSpc>
                <a:spcPct val="120000"/>
              </a:lnSpc>
              <a:spcBef>
                <a:spcPts val="1400"/>
              </a:spcBef>
            </a:pPr>
            <a:r>
              <a:rPr lang="en-US" sz="6200" dirty="0" err="1">
                <a:solidFill>
                  <a:schemeClr val="bg1">
                    <a:lumMod val="65000"/>
                    <a:lumOff val="35000"/>
                  </a:schemeClr>
                </a:solidFill>
                <a:latin typeface="Abadi"/>
              </a:rPr>
              <a:t>WebScraping</a:t>
            </a:r>
            <a:r>
              <a:rPr lang="en-US" sz="6200" dirty="0">
                <a:solidFill>
                  <a:schemeClr val="bg1">
                    <a:lumMod val="65000"/>
                    <a:lumOff val="35000"/>
                  </a:schemeClr>
                </a:solidFill>
                <a:latin typeface="Abadi"/>
              </a:rPr>
              <a:t> </a:t>
            </a:r>
            <a:r>
              <a:rPr lang="en-US" sz="6200" dirty="0">
                <a:solidFill>
                  <a:schemeClr val="bg1"/>
                </a:solidFill>
                <a:latin typeface="Abadi"/>
              </a:rPr>
              <a:t>(</a:t>
            </a:r>
            <a:r>
              <a:rPr lang="en-US" sz="6200" dirty="0">
                <a:solidFill>
                  <a:schemeClr val="accent2">
                    <a:lumMod val="75000"/>
                  </a:schemeClr>
                </a:solidFill>
                <a:latin typeface="Abadi"/>
                <a:hlinkClick r:id="rId5">
                  <a:extLst>
                    <a:ext uri="{A12FA001-AC4F-418D-AE19-62706E023703}">
                      <ahyp:hlinkClr xmlns:ahyp="http://schemas.microsoft.com/office/drawing/2018/hyperlinkcolor" val="tx"/>
                    </a:ext>
                  </a:extLst>
                </a:hlinkClick>
              </a:rPr>
              <a:t>https://en.wikipedia.org/w/index.php?title=List_of_Falcon_9_and_Falcon_Heavy_launches&amp;oldid=1027686922</a:t>
            </a:r>
            <a:r>
              <a:rPr lang="en-US" sz="6200" dirty="0">
                <a:solidFill>
                  <a:schemeClr val="bg1"/>
                </a:solidFill>
                <a:latin typeface="Abadi"/>
              </a:rPr>
              <a:t>)</a:t>
            </a:r>
          </a:p>
          <a:p>
            <a:pPr>
              <a:lnSpc>
                <a:spcPct val="120000"/>
              </a:lnSpc>
              <a:spcBef>
                <a:spcPts val="1400"/>
              </a:spcBef>
            </a:pPr>
            <a:r>
              <a:rPr lang="en-US" sz="7600" dirty="0">
                <a:solidFill>
                  <a:schemeClr val="accent3">
                    <a:lumMod val="25000"/>
                  </a:schemeClr>
                </a:solidFill>
                <a:latin typeface="Abadi"/>
              </a:rPr>
              <a:t>Perform data wrangling</a:t>
            </a:r>
          </a:p>
          <a:p>
            <a:pPr lvl="1">
              <a:lnSpc>
                <a:spcPct val="120000"/>
              </a:lnSpc>
              <a:spcBef>
                <a:spcPts val="1400"/>
              </a:spcBef>
            </a:pPr>
            <a:r>
              <a:rPr lang="en-US" sz="6200" dirty="0">
                <a:solidFill>
                  <a:schemeClr val="bg1">
                    <a:lumMod val="65000"/>
                    <a:lumOff val="35000"/>
                  </a:schemeClr>
                </a:solidFill>
                <a:latin typeface="Abadi"/>
              </a:rPr>
              <a:t>After analysis and summarization, collected data was enhanced by the creation of a "landing outcome" label.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3373"/>
            <a:ext cx="10515600" cy="4855028"/>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7700" dirty="0">
                <a:solidFill>
                  <a:schemeClr val="accent3">
                    <a:lumMod val="25000"/>
                  </a:schemeClr>
                </a:solidFill>
                <a:latin typeface="Abadi"/>
              </a:rPr>
              <a:t>Perform exploratory data analysis (EDA) using visualization and SQL</a:t>
            </a:r>
          </a:p>
          <a:p>
            <a:pPr marL="0" indent="0">
              <a:lnSpc>
                <a:spcPct val="120000"/>
              </a:lnSpc>
              <a:spcBef>
                <a:spcPts val="1400"/>
              </a:spcBef>
              <a:buNone/>
            </a:pPr>
            <a:r>
              <a:rPr lang="en-US" sz="6200" dirty="0">
                <a:solidFill>
                  <a:schemeClr val="bg1">
                    <a:lumMod val="65000"/>
                    <a:lumOff val="35000"/>
                  </a:schemeClr>
                </a:solidFill>
                <a:latin typeface="Abadi"/>
              </a:rPr>
              <a:t>   SQL Magic was used to execute SQL codes in </a:t>
            </a:r>
            <a:r>
              <a:rPr lang="en-US" sz="6200" dirty="0" err="1">
                <a:solidFill>
                  <a:schemeClr val="bg1">
                    <a:lumMod val="65000"/>
                    <a:lumOff val="35000"/>
                  </a:schemeClr>
                </a:solidFill>
                <a:latin typeface="Abadi"/>
              </a:rPr>
              <a:t>Jupyter</a:t>
            </a:r>
            <a:r>
              <a:rPr lang="en-US" sz="6200" dirty="0">
                <a:solidFill>
                  <a:schemeClr val="bg1">
                    <a:lumMod val="65000"/>
                    <a:lumOff val="35000"/>
                  </a:schemeClr>
                </a:solidFill>
                <a:latin typeface="Abadi"/>
              </a:rPr>
              <a:t> </a:t>
            </a:r>
            <a:r>
              <a:rPr lang="en-US" sz="6200" dirty="0" err="1">
                <a:solidFill>
                  <a:schemeClr val="bg1">
                    <a:lumMod val="65000"/>
                    <a:lumOff val="35000"/>
                  </a:schemeClr>
                </a:solidFill>
                <a:latin typeface="Abadi"/>
              </a:rPr>
              <a:t>Noteboook</a:t>
            </a:r>
            <a:endParaRPr lang="en-US" sz="6200" dirty="0">
              <a:solidFill>
                <a:schemeClr val="bg1">
                  <a:lumMod val="65000"/>
                  <a:lumOff val="35000"/>
                </a:schemeClr>
              </a:solidFill>
              <a:latin typeface="Abadi"/>
            </a:endParaRPr>
          </a:p>
          <a:p>
            <a:pPr>
              <a:lnSpc>
                <a:spcPct val="120000"/>
              </a:lnSpc>
              <a:spcBef>
                <a:spcPts val="1400"/>
              </a:spcBef>
            </a:pPr>
            <a:r>
              <a:rPr lang="en-US" sz="7700" dirty="0">
                <a:solidFill>
                  <a:schemeClr val="accent3">
                    <a:lumMod val="25000"/>
                  </a:schemeClr>
                </a:solidFill>
                <a:latin typeface="Abadi"/>
              </a:rPr>
              <a:t>Perform interactive visual analytics using Folium and </a:t>
            </a:r>
            <a:r>
              <a:rPr lang="en-US" sz="7700" dirty="0" err="1">
                <a:solidFill>
                  <a:schemeClr val="accent3">
                    <a:lumMod val="25000"/>
                  </a:schemeClr>
                </a:solidFill>
                <a:latin typeface="Abadi"/>
              </a:rPr>
              <a:t>Plotly</a:t>
            </a:r>
            <a:r>
              <a:rPr lang="en-US" sz="7700" dirty="0">
                <a:solidFill>
                  <a:schemeClr val="accent3">
                    <a:lumMod val="25000"/>
                  </a:schemeClr>
                </a:solidFill>
                <a:latin typeface="Abadi"/>
              </a:rPr>
              <a:t> Dash</a:t>
            </a:r>
          </a:p>
          <a:p>
            <a:pPr marL="457200" lvl="1" indent="0">
              <a:lnSpc>
                <a:spcPct val="120000"/>
              </a:lnSpc>
              <a:spcBef>
                <a:spcPts val="1400"/>
              </a:spcBef>
              <a:buFont typeface="Arial"/>
              <a:buNone/>
            </a:pPr>
            <a:r>
              <a:rPr lang="en-US" sz="6200" dirty="0">
                <a:solidFill>
                  <a:schemeClr val="bg1">
                    <a:lumMod val="65000"/>
                    <a:lumOff val="35000"/>
                  </a:schemeClr>
                </a:solidFill>
                <a:latin typeface="Abadi"/>
              </a:rPr>
              <a:t>Up until this point, data had been gathered, </a:t>
            </a:r>
            <a:r>
              <a:rPr lang="en-US" sz="6200" dirty="0" err="1">
                <a:solidFill>
                  <a:schemeClr val="bg1">
                    <a:lumMod val="65000"/>
                    <a:lumOff val="35000"/>
                  </a:schemeClr>
                </a:solidFill>
                <a:latin typeface="Abadi"/>
              </a:rPr>
              <a:t>normalised</a:t>
            </a:r>
            <a:r>
              <a:rPr lang="en-US" sz="6200" dirty="0">
                <a:solidFill>
                  <a:schemeClr val="bg1">
                    <a:lumMod val="65000"/>
                    <a:lumOff val="35000"/>
                  </a:schemeClr>
                </a:solidFill>
                <a:latin typeface="Abadi"/>
              </a:rPr>
              <a:t>, and divided into training and testing sets. Four machine learning classification models—Logistic Regression, K Nearest Neighbor, Support Vector Machine, and Decision Trees—were used for predictions. These models were tested on the test set using various evaluation metrics, including F1-scores, Jaccard scores, Classification reports, and Confusion matrices, after having been trained using the training set.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20000"/>
              </a:lnSpc>
              <a:spcBef>
                <a:spcPts val="1400"/>
              </a:spcBef>
              <a:buNone/>
            </a:pPr>
            <a:endParaRPr lang="en-US" sz="8000" dirty="0">
              <a:solidFill>
                <a:srgbClr val="0B49CB"/>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40587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9570"/>
            <a:ext cx="10638218" cy="5072743"/>
          </a:xfrm>
          <a:prstGeom prst="rect">
            <a:avLst/>
          </a:prstGeom>
        </p:spPr>
        <p:txBody>
          <a:bodyPr>
            <a:normAutofit fontScale="32500" lnSpcReduction="20000"/>
          </a:bodyPr>
          <a:lstStyle/>
          <a:p>
            <a:pPr marL="0" marR="42545" indent="0" algn="ctr" defTabSz="914400">
              <a:lnSpc>
                <a:spcPct val="120000"/>
              </a:lnSpc>
              <a:spcBef>
                <a:spcPts val="1400"/>
              </a:spcBef>
              <a:buClr>
                <a:schemeClr val="bg1">
                  <a:lumMod val="85000"/>
                  <a:lumOff val="15000"/>
                </a:schemeClr>
              </a:buClr>
              <a:buNone/>
            </a:pPr>
            <a:r>
              <a:rPr lang="en-IN" sz="6500" dirty="0">
                <a:solidFill>
                  <a:schemeClr val="accent6">
                    <a:lumMod val="75000"/>
                  </a:schemeClr>
                </a:solidFill>
                <a:latin typeface="Abadi"/>
              </a:rPr>
              <a:t>Data collection process involved a combination of API requests from Space X public API and web  scraping data from a table in Space X’s Wikipedia entry.</a:t>
            </a:r>
          </a:p>
          <a:p>
            <a:pPr marL="0" indent="0" algn="ctr" defTabSz="914400">
              <a:lnSpc>
                <a:spcPct val="120000"/>
              </a:lnSpc>
              <a:spcBef>
                <a:spcPts val="1400"/>
              </a:spcBef>
              <a:buClr>
                <a:schemeClr val="bg1">
                  <a:lumMod val="85000"/>
                  <a:lumOff val="15000"/>
                </a:schemeClr>
              </a:buClr>
              <a:buNone/>
            </a:pPr>
            <a:r>
              <a:rPr lang="en-IN" sz="7400" b="1" dirty="0">
                <a:solidFill>
                  <a:schemeClr val="accent2">
                    <a:lumMod val="75000"/>
                  </a:schemeClr>
                </a:solidFill>
                <a:latin typeface="Abadi"/>
              </a:rPr>
              <a:t>Space X API Data Columns:</a:t>
            </a:r>
          </a:p>
          <a:p>
            <a:pPr marL="0" indent="0" defTabSz="914400">
              <a:lnSpc>
                <a:spcPct val="120000"/>
              </a:lnSpc>
              <a:spcBef>
                <a:spcPts val="1400"/>
              </a:spcBef>
              <a:buClr>
                <a:schemeClr val="bg1">
                  <a:lumMod val="85000"/>
                  <a:lumOff val="15000"/>
                </a:schemeClr>
              </a:buClr>
              <a:buNone/>
            </a:pPr>
            <a:r>
              <a:rPr lang="en-IN" sz="6200" dirty="0">
                <a:solidFill>
                  <a:schemeClr val="bg1">
                    <a:lumMod val="75000"/>
                    <a:lumOff val="25000"/>
                  </a:schemeClr>
                </a:solidFill>
                <a:latin typeface="Abadi"/>
              </a:rPr>
              <a:t>             </a:t>
            </a:r>
            <a:r>
              <a:rPr lang="en-IN" sz="6200" dirty="0" err="1">
                <a:solidFill>
                  <a:schemeClr val="bg1">
                    <a:lumMod val="75000"/>
                    <a:lumOff val="25000"/>
                  </a:schemeClr>
                </a:solidFill>
                <a:latin typeface="Abadi"/>
              </a:rPr>
              <a:t>FlightNumber</a:t>
            </a:r>
            <a:r>
              <a:rPr lang="en-IN" sz="6200" dirty="0">
                <a:solidFill>
                  <a:schemeClr val="bg1">
                    <a:lumMod val="75000"/>
                    <a:lumOff val="25000"/>
                  </a:schemeClr>
                </a:solidFill>
                <a:latin typeface="Abadi"/>
              </a:rPr>
              <a:t>, Date, </a:t>
            </a:r>
            <a:r>
              <a:rPr lang="en-IN" sz="6200" dirty="0" err="1">
                <a:solidFill>
                  <a:schemeClr val="bg1">
                    <a:lumMod val="75000"/>
                    <a:lumOff val="25000"/>
                  </a:schemeClr>
                </a:solidFill>
                <a:latin typeface="Abadi"/>
              </a:rPr>
              <a:t>BoosterVersion</a:t>
            </a:r>
            <a:r>
              <a:rPr lang="en-IN" sz="6200" dirty="0">
                <a:solidFill>
                  <a:schemeClr val="bg1">
                    <a:lumMod val="75000"/>
                    <a:lumOff val="25000"/>
                  </a:schemeClr>
                </a:solidFill>
                <a:latin typeface="Abadi"/>
              </a:rPr>
              <a:t>, </a:t>
            </a:r>
            <a:r>
              <a:rPr lang="en-IN" sz="6200" dirty="0" err="1">
                <a:solidFill>
                  <a:schemeClr val="bg1">
                    <a:lumMod val="75000"/>
                    <a:lumOff val="25000"/>
                  </a:schemeClr>
                </a:solidFill>
                <a:latin typeface="Abadi"/>
              </a:rPr>
              <a:t>PayloadMass</a:t>
            </a:r>
            <a:r>
              <a:rPr lang="en-IN" sz="6200" dirty="0">
                <a:solidFill>
                  <a:schemeClr val="bg1">
                    <a:lumMod val="75000"/>
                    <a:lumOff val="25000"/>
                  </a:schemeClr>
                </a:solidFill>
                <a:latin typeface="Abadi"/>
              </a:rPr>
              <a:t>, Orbit, </a:t>
            </a:r>
            <a:r>
              <a:rPr lang="en-IN" sz="6200" dirty="0" err="1">
                <a:solidFill>
                  <a:schemeClr val="bg1">
                    <a:lumMod val="75000"/>
                    <a:lumOff val="25000"/>
                  </a:schemeClr>
                </a:solidFill>
                <a:latin typeface="Abadi"/>
              </a:rPr>
              <a:t>LaunchSite</a:t>
            </a:r>
            <a:r>
              <a:rPr lang="en-IN" sz="6200" dirty="0">
                <a:solidFill>
                  <a:schemeClr val="bg1">
                    <a:lumMod val="75000"/>
                    <a:lumOff val="25000"/>
                  </a:schemeClr>
                </a:solidFill>
                <a:latin typeface="Abadi"/>
              </a:rPr>
              <a:t>, Outcome, Flights, </a:t>
            </a:r>
            <a:r>
              <a:rPr lang="en-IN" sz="6200" dirty="0" err="1">
                <a:solidFill>
                  <a:schemeClr val="bg1">
                    <a:lumMod val="75000"/>
                    <a:lumOff val="25000"/>
                  </a:schemeClr>
                </a:solidFill>
                <a:latin typeface="Abadi"/>
              </a:rPr>
              <a:t>GridFins</a:t>
            </a:r>
            <a:r>
              <a:rPr lang="en-IN" sz="6200" dirty="0">
                <a:solidFill>
                  <a:schemeClr val="bg1">
                    <a:lumMod val="75000"/>
                    <a:lumOff val="25000"/>
                  </a:schemeClr>
                </a:solidFill>
                <a:latin typeface="Abadi"/>
              </a:rPr>
              <a:t>, Reused, Legs, </a:t>
            </a:r>
            <a:r>
              <a:rPr lang="en-IN" sz="6200" dirty="0" err="1">
                <a:solidFill>
                  <a:schemeClr val="bg1">
                    <a:lumMod val="75000"/>
                    <a:lumOff val="25000"/>
                  </a:schemeClr>
                </a:solidFill>
                <a:latin typeface="Abadi"/>
              </a:rPr>
              <a:t>LandingPad</a:t>
            </a:r>
            <a:r>
              <a:rPr lang="en-IN" sz="6200" dirty="0">
                <a:solidFill>
                  <a:schemeClr val="bg1">
                    <a:lumMod val="75000"/>
                    <a:lumOff val="25000"/>
                  </a:schemeClr>
                </a:solidFill>
                <a:latin typeface="Abadi"/>
              </a:rPr>
              <a:t>, Block, </a:t>
            </a:r>
            <a:r>
              <a:rPr lang="en-IN" sz="6200" dirty="0" err="1">
                <a:solidFill>
                  <a:schemeClr val="bg1">
                    <a:lumMod val="75000"/>
                    <a:lumOff val="25000"/>
                  </a:schemeClr>
                </a:solidFill>
                <a:latin typeface="Abadi"/>
              </a:rPr>
              <a:t>ReusedCount</a:t>
            </a:r>
            <a:r>
              <a:rPr lang="en-IN" sz="6200" dirty="0">
                <a:solidFill>
                  <a:schemeClr val="bg1">
                    <a:lumMod val="75000"/>
                    <a:lumOff val="25000"/>
                  </a:schemeClr>
                </a:solidFill>
                <a:latin typeface="Abadi"/>
              </a:rPr>
              <a:t>, Serial, Longitude and Latitude.</a:t>
            </a:r>
          </a:p>
          <a:p>
            <a:pPr marL="0" indent="0" algn="ctr" defTabSz="914400">
              <a:lnSpc>
                <a:spcPct val="120000"/>
              </a:lnSpc>
              <a:spcBef>
                <a:spcPts val="1400"/>
              </a:spcBef>
              <a:buClr>
                <a:schemeClr val="bg1">
                  <a:lumMod val="85000"/>
                  <a:lumOff val="15000"/>
                </a:schemeClr>
              </a:buClr>
              <a:buNone/>
            </a:pPr>
            <a:r>
              <a:rPr lang="en-IN" sz="7400" b="1" dirty="0">
                <a:solidFill>
                  <a:schemeClr val="accent2">
                    <a:lumMod val="75000"/>
                  </a:schemeClr>
                </a:solidFill>
                <a:latin typeface="Abadi"/>
              </a:rPr>
              <a:t>Wikipedia </a:t>
            </a:r>
            <a:r>
              <a:rPr lang="en-IN" sz="7400" b="1" dirty="0" err="1">
                <a:solidFill>
                  <a:schemeClr val="accent2">
                    <a:lumMod val="75000"/>
                  </a:schemeClr>
                </a:solidFill>
                <a:latin typeface="Abadi"/>
              </a:rPr>
              <a:t>Webscrape</a:t>
            </a:r>
            <a:r>
              <a:rPr lang="en-IN" sz="7400" b="1" dirty="0">
                <a:solidFill>
                  <a:schemeClr val="accent2">
                    <a:lumMod val="75000"/>
                  </a:schemeClr>
                </a:solidFill>
                <a:latin typeface="Abadi"/>
              </a:rPr>
              <a:t> Data Columns</a:t>
            </a:r>
            <a:r>
              <a:rPr lang="en-IN" sz="7400" dirty="0">
                <a:solidFill>
                  <a:schemeClr val="accent2">
                    <a:lumMod val="75000"/>
                  </a:schemeClr>
                </a:solidFill>
                <a:latin typeface="Abadi"/>
              </a:rPr>
              <a:t>:</a:t>
            </a:r>
          </a:p>
          <a:p>
            <a:pPr marL="0" marR="837565" indent="0" defTabSz="914400">
              <a:lnSpc>
                <a:spcPct val="120000"/>
              </a:lnSpc>
              <a:spcBef>
                <a:spcPts val="1400"/>
              </a:spcBef>
              <a:buClr>
                <a:schemeClr val="bg1">
                  <a:lumMod val="85000"/>
                  <a:lumOff val="15000"/>
                </a:schemeClr>
              </a:buClr>
              <a:buNone/>
            </a:pPr>
            <a:r>
              <a:rPr lang="en-IN" sz="6200" dirty="0">
                <a:solidFill>
                  <a:schemeClr val="bg1">
                    <a:lumMod val="75000"/>
                    <a:lumOff val="25000"/>
                  </a:schemeClr>
                </a:solidFill>
                <a:latin typeface="Abadi"/>
              </a:rPr>
              <a:t>            Flight No., Launch site, Payload, </a:t>
            </a:r>
            <a:r>
              <a:rPr lang="en-IN" sz="6200" dirty="0" err="1">
                <a:solidFill>
                  <a:schemeClr val="bg1">
                    <a:lumMod val="75000"/>
                    <a:lumOff val="25000"/>
                  </a:schemeClr>
                </a:solidFill>
                <a:latin typeface="Abadi"/>
              </a:rPr>
              <a:t>PayloadMass</a:t>
            </a:r>
            <a:r>
              <a:rPr lang="en-IN" sz="6200" dirty="0">
                <a:solidFill>
                  <a:schemeClr val="bg1">
                    <a:lumMod val="75000"/>
                    <a:lumOff val="25000"/>
                  </a:schemeClr>
                </a:solidFill>
                <a:latin typeface="Abadi"/>
              </a:rPr>
              <a:t>, Orbit, Customer, Launch outcome, Version  Booster, Booster landing, Date and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59829" y="1502229"/>
            <a:ext cx="6531429" cy="4942113"/>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5866" y="1573179"/>
            <a:ext cx="4313619" cy="474617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offers a public API from 	    where data can be extracted and        then used;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was obtained and used according to the flowchart beside.</a:t>
            </a:r>
          </a:p>
          <a:p>
            <a:pPr marL="0" indent="0">
              <a:lnSpc>
                <a:spcPct val="100000"/>
              </a:lnSpc>
              <a:spcBef>
                <a:spcPts val="1400"/>
              </a:spcBef>
              <a:buNone/>
            </a:pPr>
            <a:endParaRPr lang="en-US" sz="2000" dirty="0">
              <a:solidFill>
                <a:schemeClr val="bg1">
                  <a:lumMod val="85000"/>
                  <a:lumOff val="15000"/>
                </a:schemeClr>
              </a:solidFill>
              <a:latin typeface="Abadi"/>
            </a:endParaRPr>
          </a:p>
          <a:p>
            <a:pPr marL="0" indent="0">
              <a:lnSpc>
                <a:spcPct val="100000"/>
              </a:lnSpc>
              <a:spcBef>
                <a:spcPts val="1400"/>
              </a:spcBef>
              <a:buNone/>
            </a:pPr>
            <a:r>
              <a:rPr lang="en-US" sz="2000" dirty="0">
                <a:solidFill>
                  <a:schemeClr val="bg1">
                    <a:lumMod val="85000"/>
                    <a:lumOff val="15000"/>
                  </a:schemeClr>
                </a:solidFill>
                <a:latin typeface="Abadi"/>
              </a:rPr>
              <a:t>Source Code:</a:t>
            </a:r>
          </a:p>
          <a:p>
            <a:pPr marL="0" indent="0">
              <a:buNone/>
            </a:pPr>
            <a:r>
              <a:rPr lang="en-US" dirty="0">
                <a:solidFill>
                  <a:schemeClr val="accent2">
                    <a:lumMod val="75000"/>
                  </a:schemeClr>
                </a:solidFill>
                <a:hlinkClick r:id="rId3">
                  <a:extLst>
                    <a:ext uri="{A12FA001-AC4F-418D-AE19-62706E023703}">
                      <ahyp:hlinkClr xmlns:ahyp="http://schemas.microsoft.com/office/drawing/2018/hyperlinkcolor" val="tx"/>
                    </a:ext>
                  </a:extLst>
                </a:hlinkClick>
              </a:rPr>
              <a:t>https://github.com/Mansi67/Applied-Data-Science-Capstone--Coursera/blob/master/Data%20Collection%20API.ipynb</a:t>
            </a:r>
            <a:endParaRPr lang="en-US" dirty="0">
              <a:solidFill>
                <a:schemeClr val="accent2">
                  <a:lumMod val="75000"/>
                </a:schemeClr>
              </a:solidFill>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40" name="Rectangle: Rounded Corners 39">
            <a:extLst>
              <a:ext uri="{FF2B5EF4-FFF2-40B4-BE49-F238E27FC236}">
                <a16:creationId xmlns:a16="http://schemas.microsoft.com/office/drawing/2014/main" id="{0E98E74D-41B5-2861-925D-51F86EB1E804}"/>
              </a:ext>
            </a:extLst>
          </p:cNvPr>
          <p:cNvSpPr/>
          <p:nvPr/>
        </p:nvSpPr>
        <p:spPr>
          <a:xfrm>
            <a:off x="5377543" y="1612219"/>
            <a:ext cx="1730830" cy="999012"/>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Request SpaceX API </a:t>
            </a:r>
          </a:p>
        </p:txBody>
      </p:sp>
      <p:sp>
        <p:nvSpPr>
          <p:cNvPr id="73" name="Rectangle: Rounded Corners 72">
            <a:extLst>
              <a:ext uri="{FF2B5EF4-FFF2-40B4-BE49-F238E27FC236}">
                <a16:creationId xmlns:a16="http://schemas.microsoft.com/office/drawing/2014/main" id="{A07CBA58-8572-601F-3898-C3E97390BA42}"/>
              </a:ext>
            </a:extLst>
          </p:cNvPr>
          <p:cNvSpPr/>
          <p:nvPr/>
        </p:nvSpPr>
        <p:spPr>
          <a:xfrm>
            <a:off x="5342319" y="3287485"/>
            <a:ext cx="1841124" cy="2960915"/>
          </a:xfrm>
          <a:prstGeom prst="roundRect">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Carlito"/>
              <a:cs typeface="Carlito"/>
            </a:endParaRPr>
          </a:p>
          <a:p>
            <a:pPr algn="ctr"/>
            <a:r>
              <a:rPr lang="en-US" sz="1600" dirty="0">
                <a:solidFill>
                  <a:srgbClr val="FFFFFF"/>
                </a:solidFill>
                <a:latin typeface="Carlito"/>
                <a:cs typeface="Carlito"/>
              </a:rPr>
              <a:t>Request .JSON </a:t>
            </a:r>
            <a:r>
              <a:rPr lang="en-US" sz="1600" spc="-5" dirty="0">
                <a:solidFill>
                  <a:srgbClr val="FFFFFF"/>
                </a:solidFill>
                <a:latin typeface="Carlito"/>
                <a:cs typeface="Carlito"/>
              </a:rPr>
              <a:t>file </a:t>
            </a:r>
            <a:r>
              <a:rPr lang="en-US" sz="1600" dirty="0">
                <a:solidFill>
                  <a:srgbClr val="FFFFFF"/>
                </a:solidFill>
                <a:latin typeface="Carlito"/>
                <a:cs typeface="Carlito"/>
              </a:rPr>
              <a:t>+  </a:t>
            </a:r>
            <a:r>
              <a:rPr lang="en-US" sz="1600" spc="-10" dirty="0">
                <a:solidFill>
                  <a:srgbClr val="FFFFFF"/>
                </a:solidFill>
                <a:latin typeface="Carlito"/>
                <a:cs typeface="Carlito"/>
              </a:rPr>
              <a:t>Lists(Launch</a:t>
            </a:r>
            <a:r>
              <a:rPr lang="en-US" sz="1600" spc="-125" dirty="0">
                <a:solidFill>
                  <a:srgbClr val="FFFFFF"/>
                </a:solidFill>
                <a:latin typeface="Carlito"/>
                <a:cs typeface="Carlito"/>
              </a:rPr>
              <a:t> </a:t>
            </a:r>
            <a:r>
              <a:rPr lang="en-US" sz="1600" spc="-10" dirty="0">
                <a:solidFill>
                  <a:srgbClr val="FFFFFF"/>
                </a:solidFill>
                <a:latin typeface="Carlito"/>
                <a:cs typeface="Carlito"/>
              </a:rPr>
              <a:t>Site,  </a:t>
            </a:r>
            <a:r>
              <a:rPr lang="en-US" sz="1600" spc="-5" dirty="0">
                <a:solidFill>
                  <a:srgbClr val="FFFFFF"/>
                </a:solidFill>
                <a:latin typeface="Carlito"/>
                <a:cs typeface="Carlito"/>
              </a:rPr>
              <a:t>Booster </a:t>
            </a:r>
            <a:r>
              <a:rPr lang="en-US" sz="1600" spc="-25" dirty="0">
                <a:solidFill>
                  <a:srgbClr val="FFFFFF"/>
                </a:solidFill>
                <a:latin typeface="Carlito"/>
                <a:cs typeface="Carlito"/>
              </a:rPr>
              <a:t>Version,  </a:t>
            </a:r>
            <a:r>
              <a:rPr lang="en-US" sz="1600" spc="-20" dirty="0">
                <a:solidFill>
                  <a:srgbClr val="FFFFFF"/>
                </a:solidFill>
                <a:latin typeface="Carlito"/>
                <a:cs typeface="Carlito"/>
              </a:rPr>
              <a:t>Payload</a:t>
            </a:r>
            <a:r>
              <a:rPr lang="en-US" sz="1600" spc="-75" dirty="0">
                <a:solidFill>
                  <a:srgbClr val="FFFFFF"/>
                </a:solidFill>
                <a:latin typeface="Carlito"/>
                <a:cs typeface="Carlito"/>
              </a:rPr>
              <a:t> </a:t>
            </a:r>
            <a:r>
              <a:rPr lang="en-US" sz="1600" spc="-15" dirty="0">
                <a:solidFill>
                  <a:srgbClr val="FFFFFF"/>
                </a:solidFill>
                <a:latin typeface="Carlito"/>
                <a:cs typeface="Carlito"/>
              </a:rPr>
              <a:t>Data)</a:t>
            </a:r>
            <a:endParaRPr lang="en-US" sz="1600" dirty="0">
              <a:latin typeface="Carlito"/>
              <a:cs typeface="Carlito"/>
            </a:endParaRPr>
          </a:p>
          <a:p>
            <a:pPr algn="ctr"/>
            <a:endParaRPr lang="en-IN" dirty="0"/>
          </a:p>
        </p:txBody>
      </p:sp>
      <p:sp>
        <p:nvSpPr>
          <p:cNvPr id="74" name="Rectangle: Rounded Corners 73">
            <a:extLst>
              <a:ext uri="{FF2B5EF4-FFF2-40B4-BE49-F238E27FC236}">
                <a16:creationId xmlns:a16="http://schemas.microsoft.com/office/drawing/2014/main" id="{5847AED3-DCFC-F661-5F7C-3DCC223EBE25}"/>
              </a:ext>
            </a:extLst>
          </p:cNvPr>
          <p:cNvSpPr/>
          <p:nvPr/>
        </p:nvSpPr>
        <p:spPr>
          <a:xfrm>
            <a:off x="7710158" y="1694211"/>
            <a:ext cx="1828799" cy="1926772"/>
          </a:xfrm>
          <a:prstGeom prst="roundRect">
            <a:avLst>
              <a:gd name="adj" fmla="val 21112"/>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pc="-5" dirty="0">
                <a:solidFill>
                  <a:srgbClr val="FFFFFF"/>
                </a:solidFill>
                <a:latin typeface="Carlito"/>
                <a:cs typeface="Carlito"/>
              </a:rPr>
              <a:t>Filter </a:t>
            </a:r>
            <a:r>
              <a:rPr lang="en-US" sz="1600" spc="-10" dirty="0">
                <a:solidFill>
                  <a:srgbClr val="FFFFFF"/>
                </a:solidFill>
                <a:latin typeface="Carlito"/>
                <a:cs typeface="Carlito"/>
              </a:rPr>
              <a:t>data to</a:t>
            </a:r>
            <a:r>
              <a:rPr lang="en-US" sz="1600" spc="-204" dirty="0">
                <a:solidFill>
                  <a:srgbClr val="FFFFFF"/>
                </a:solidFill>
                <a:latin typeface="Carlito"/>
                <a:cs typeface="Carlito"/>
              </a:rPr>
              <a:t> </a:t>
            </a:r>
            <a:r>
              <a:rPr lang="en-US" sz="1600" spc="-5" dirty="0">
                <a:solidFill>
                  <a:srgbClr val="FFFFFF"/>
                </a:solidFill>
                <a:latin typeface="Carlito"/>
                <a:cs typeface="Carlito"/>
              </a:rPr>
              <a:t>only  </a:t>
            </a:r>
            <a:r>
              <a:rPr lang="en-US" sz="1600" dirty="0">
                <a:solidFill>
                  <a:srgbClr val="FFFFFF"/>
                </a:solidFill>
                <a:latin typeface="Carlito"/>
                <a:cs typeface="Carlito"/>
              </a:rPr>
              <a:t>include </a:t>
            </a:r>
            <a:r>
              <a:rPr lang="en-US" sz="1600" spc="-20" dirty="0">
                <a:solidFill>
                  <a:srgbClr val="FFFFFF"/>
                </a:solidFill>
                <a:latin typeface="Carlito"/>
                <a:cs typeface="Carlito"/>
              </a:rPr>
              <a:t>Falcon </a:t>
            </a:r>
            <a:r>
              <a:rPr lang="en-US" sz="1600" dirty="0">
                <a:solidFill>
                  <a:srgbClr val="FFFFFF"/>
                </a:solidFill>
                <a:latin typeface="Carlito"/>
                <a:cs typeface="Carlito"/>
              </a:rPr>
              <a:t>9  launches</a:t>
            </a:r>
            <a:endParaRPr lang="en-IN" sz="1600" dirty="0"/>
          </a:p>
        </p:txBody>
      </p:sp>
      <p:sp>
        <p:nvSpPr>
          <p:cNvPr id="75" name="Arrow: Down 74">
            <a:extLst>
              <a:ext uri="{FF2B5EF4-FFF2-40B4-BE49-F238E27FC236}">
                <a16:creationId xmlns:a16="http://schemas.microsoft.com/office/drawing/2014/main" id="{E770BB49-6C2E-4305-6206-67FE62859751}"/>
              </a:ext>
            </a:extLst>
          </p:cNvPr>
          <p:cNvSpPr/>
          <p:nvPr/>
        </p:nvSpPr>
        <p:spPr>
          <a:xfrm>
            <a:off x="6107974" y="2611231"/>
            <a:ext cx="269967" cy="630875"/>
          </a:xfrm>
          <a:prstGeom prst="downArrow">
            <a:avLst/>
          </a:prstGeom>
          <a:solidFill>
            <a:schemeClr val="accent1">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Rounded Corners 77">
            <a:extLst>
              <a:ext uri="{FF2B5EF4-FFF2-40B4-BE49-F238E27FC236}">
                <a16:creationId xmlns:a16="http://schemas.microsoft.com/office/drawing/2014/main" id="{8AC0B960-C4D1-906C-4E65-C2C3A07ED4B0}"/>
              </a:ext>
            </a:extLst>
          </p:cNvPr>
          <p:cNvSpPr/>
          <p:nvPr/>
        </p:nvSpPr>
        <p:spPr>
          <a:xfrm>
            <a:off x="7804189" y="4476637"/>
            <a:ext cx="1841124" cy="1393938"/>
          </a:xfrm>
          <a:prstGeom prst="roundRect">
            <a:avLst>
              <a:gd name="adj" fmla="val 21112"/>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pc="-5" dirty="0">
                <a:solidFill>
                  <a:srgbClr val="FFFFFF"/>
                </a:solidFill>
                <a:latin typeface="Carlito"/>
              </a:rPr>
              <a:t>Parse relevant data into a </a:t>
            </a:r>
            <a:r>
              <a:rPr lang="en-US" sz="1600" spc="-5" dirty="0" err="1">
                <a:solidFill>
                  <a:srgbClr val="FFFFFF"/>
                </a:solidFill>
                <a:latin typeface="Carlito"/>
              </a:rPr>
              <a:t>DataFrame</a:t>
            </a:r>
            <a:endParaRPr lang="en-IN" sz="1600" dirty="0"/>
          </a:p>
        </p:txBody>
      </p:sp>
      <p:sp>
        <p:nvSpPr>
          <p:cNvPr id="79" name="Arrow: Right 78">
            <a:extLst>
              <a:ext uri="{FF2B5EF4-FFF2-40B4-BE49-F238E27FC236}">
                <a16:creationId xmlns:a16="http://schemas.microsoft.com/office/drawing/2014/main" id="{45A9415A-2475-F9A9-8B88-09C5BDE2D2DB}"/>
              </a:ext>
            </a:extLst>
          </p:cNvPr>
          <p:cNvSpPr/>
          <p:nvPr/>
        </p:nvSpPr>
        <p:spPr>
          <a:xfrm>
            <a:off x="7183443" y="5007429"/>
            <a:ext cx="566448" cy="238352"/>
          </a:xfrm>
          <a:prstGeom prst="rightArrow">
            <a:avLst/>
          </a:prstGeom>
          <a:solidFill>
            <a:schemeClr val="accent1">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Up 79">
            <a:extLst>
              <a:ext uri="{FF2B5EF4-FFF2-40B4-BE49-F238E27FC236}">
                <a16:creationId xmlns:a16="http://schemas.microsoft.com/office/drawing/2014/main" id="{DDD9D410-625F-0ECE-BCCA-6B1034D6B33F}"/>
              </a:ext>
            </a:extLst>
          </p:cNvPr>
          <p:cNvSpPr/>
          <p:nvPr/>
        </p:nvSpPr>
        <p:spPr>
          <a:xfrm>
            <a:off x="8544547" y="3675515"/>
            <a:ext cx="239485" cy="801122"/>
          </a:xfrm>
          <a:prstGeom prst="upArrow">
            <a:avLst/>
          </a:prstGeom>
          <a:solidFill>
            <a:schemeClr val="accent1">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Rounded Corners 80">
            <a:extLst>
              <a:ext uri="{FF2B5EF4-FFF2-40B4-BE49-F238E27FC236}">
                <a16:creationId xmlns:a16="http://schemas.microsoft.com/office/drawing/2014/main" id="{5B0C68E0-7DC7-D4C2-B202-6F7A1468B69C}"/>
              </a:ext>
            </a:extLst>
          </p:cNvPr>
          <p:cNvSpPr/>
          <p:nvPr/>
        </p:nvSpPr>
        <p:spPr>
          <a:xfrm>
            <a:off x="10110924" y="3084747"/>
            <a:ext cx="1386138" cy="1581134"/>
          </a:xfrm>
          <a:prstGeom prst="roundRect">
            <a:avLst>
              <a:gd name="adj" fmla="val 21112"/>
            </a:avLst>
          </a:prstGeom>
          <a:solidFill>
            <a:schemeClr val="bg2">
              <a:lumMod val="60000"/>
              <a:lumOff val="40000"/>
            </a:schemeClr>
          </a:solidFill>
          <a:ln>
            <a:noFill/>
          </a:ln>
          <a:effectLst>
            <a:glow rad="635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pc="-5" dirty="0">
                <a:solidFill>
                  <a:srgbClr val="FFFFFF"/>
                </a:solidFill>
                <a:latin typeface="Carlito"/>
              </a:rPr>
              <a:t>Deal with Missing Data</a:t>
            </a:r>
            <a:endParaRPr lang="en-IN" sz="1600" dirty="0"/>
          </a:p>
        </p:txBody>
      </p:sp>
      <p:sp>
        <p:nvSpPr>
          <p:cNvPr id="84" name="Rectangle 83">
            <a:extLst>
              <a:ext uri="{FF2B5EF4-FFF2-40B4-BE49-F238E27FC236}">
                <a16:creationId xmlns:a16="http://schemas.microsoft.com/office/drawing/2014/main" id="{A3A721F2-2510-DC8D-2489-43FA014CA102}"/>
              </a:ext>
            </a:extLst>
          </p:cNvPr>
          <p:cNvSpPr/>
          <p:nvPr/>
        </p:nvSpPr>
        <p:spPr>
          <a:xfrm>
            <a:off x="9525614" y="2381363"/>
            <a:ext cx="1332770" cy="129617"/>
          </a:xfrm>
          <a:prstGeom prst="rect">
            <a:avLst/>
          </a:prstGeom>
          <a:solidFill>
            <a:schemeClr val="accent1">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5" name="Arrow: Down 84">
            <a:extLst>
              <a:ext uri="{FF2B5EF4-FFF2-40B4-BE49-F238E27FC236}">
                <a16:creationId xmlns:a16="http://schemas.microsoft.com/office/drawing/2014/main" id="{1837AA8E-DD94-61BE-8CD9-D303D225AEAB}"/>
              </a:ext>
            </a:extLst>
          </p:cNvPr>
          <p:cNvSpPr/>
          <p:nvPr/>
        </p:nvSpPr>
        <p:spPr>
          <a:xfrm>
            <a:off x="10701773" y="2381363"/>
            <a:ext cx="292798" cy="719072"/>
          </a:xfrm>
          <a:prstGeom prst="downArrow">
            <a:avLst/>
          </a:prstGeom>
          <a:solidFill>
            <a:schemeClr val="accent1">
              <a:lumMod val="60000"/>
              <a:lumOff val="4000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31608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1640</TotalTime>
  <Words>3318</Words>
  <Application>Microsoft Office PowerPoint</Application>
  <PresentationFormat>Widescreen</PresentationFormat>
  <Paragraphs>475</Paragraphs>
  <Slides>50</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50</vt:i4>
      </vt:variant>
    </vt:vector>
  </HeadingPairs>
  <TitlesOfParts>
    <vt:vector size="62" baseType="lpstr">
      <vt:lpstr>Abadi</vt:lpstr>
      <vt:lpstr>-apple-system</vt:lpstr>
      <vt:lpstr>Arial</vt:lpstr>
      <vt:lpstr>Calibri</vt:lpstr>
      <vt:lpstr>Calibri Light</vt:lpstr>
      <vt:lpstr>Carlito</vt:lpstr>
      <vt:lpstr>Courier New</vt:lpstr>
      <vt:lpstr>IBM Plex Mono SemiBold</vt:lpstr>
      <vt:lpstr>IBM Plex Mono Text</vt:lpstr>
      <vt:lpstr>Wingdings</vt:lpstr>
      <vt:lpstr>Custom Design</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Mansi Srivastava</cp:lastModifiedBy>
  <cp:revision>198</cp:revision>
  <dcterms:created xsi:type="dcterms:W3CDTF">2021-04-29T18:58:34Z</dcterms:created>
  <dcterms:modified xsi:type="dcterms:W3CDTF">2022-08-16T22:46:03Z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